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8.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1.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2.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3.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0" r:id="rId4"/>
    <p:sldMasterId id="2147484650" r:id="rId5"/>
    <p:sldMasterId id="2147484677" r:id="rId6"/>
    <p:sldMasterId id="2147484703" r:id="rId7"/>
    <p:sldMasterId id="2147484734" r:id="rId8"/>
    <p:sldMasterId id="2147484758" r:id="rId9"/>
    <p:sldMasterId id="2147484795" r:id="rId10"/>
    <p:sldMasterId id="2147484881" r:id="rId11"/>
    <p:sldMasterId id="2147484917" r:id="rId12"/>
    <p:sldMasterId id="2147484928" r:id="rId13"/>
    <p:sldMasterId id="2147484966" r:id="rId14"/>
    <p:sldMasterId id="2147484997" r:id="rId15"/>
    <p:sldMasterId id="2147485022" r:id="rId16"/>
    <p:sldMasterId id="2147485037" r:id="rId17"/>
  </p:sldMasterIdLst>
  <p:notesMasterIdLst>
    <p:notesMasterId r:id="rId46"/>
  </p:notesMasterIdLst>
  <p:handoutMasterIdLst>
    <p:handoutMasterId r:id="rId47"/>
  </p:handoutMasterIdLst>
  <p:sldIdLst>
    <p:sldId id="536" r:id="rId18"/>
    <p:sldId id="539" r:id="rId19"/>
    <p:sldId id="540" r:id="rId20"/>
    <p:sldId id="499" r:id="rId21"/>
    <p:sldId id="538" r:id="rId22"/>
    <p:sldId id="446" r:id="rId23"/>
    <p:sldId id="388" r:id="rId24"/>
    <p:sldId id="515" r:id="rId25"/>
    <p:sldId id="513" r:id="rId26"/>
    <p:sldId id="516" r:id="rId27"/>
    <p:sldId id="520" r:id="rId28"/>
    <p:sldId id="522" r:id="rId29"/>
    <p:sldId id="523" r:id="rId30"/>
    <p:sldId id="517" r:id="rId31"/>
    <p:sldId id="518" r:id="rId32"/>
    <p:sldId id="519" r:id="rId33"/>
    <p:sldId id="265" r:id="rId34"/>
    <p:sldId id="257" r:id="rId35"/>
    <p:sldId id="525" r:id="rId36"/>
    <p:sldId id="527" r:id="rId37"/>
    <p:sldId id="526" r:id="rId38"/>
    <p:sldId id="531" r:id="rId39"/>
    <p:sldId id="528" r:id="rId40"/>
    <p:sldId id="529" r:id="rId41"/>
    <p:sldId id="533" r:id="rId42"/>
    <p:sldId id="532" r:id="rId43"/>
    <p:sldId id="451" r:id="rId44"/>
    <p:sldId id="535" r:id="rId45"/>
  </p:sldIdLst>
  <p:sldSz cx="12436475" cy="6994525"/>
  <p:notesSz cx="6781800" cy="90678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56"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Umran Hasan" initials="UH" lastIdx="1" clrIdx="8">
    <p:extLst>
      <p:ext uri="{19B8F6BF-5375-455C-9EA6-DF929625EA0E}">
        <p15:presenceInfo xmlns:p15="http://schemas.microsoft.com/office/powerpoint/2012/main" userId="S-1-5-21-2127521184-1604012920-1887927527-6520002" providerId="AD"/>
      </p:ext>
    </p:extLst>
  </p:cmAuthor>
  <p:cmAuthor id="1" name="Mary Feil-Jacobs" initials="MFJ" lastIdx="43" clrIdx="1"/>
  <p:cmAuthor id="8" name="Scott Woodgate" initials="SW [2]" lastIdx="15" clrIdx="9">
    <p:extLst>
      <p:ext uri="{19B8F6BF-5375-455C-9EA6-DF929625EA0E}">
        <p15:presenceInfo xmlns:p15="http://schemas.microsoft.com/office/powerpoint/2012/main" userId="0da01782c3e8ddde" providerId="Windows Live"/>
      </p:ext>
    </p:extLst>
  </p:cmAuthor>
  <p:cmAuthor id="2" name="Author" initials="A" lastIdx="12" clrIdx="7"/>
  <p:cmAuthor id="9" name="Barb Edson" initials="BE" lastIdx="1" clrIdx="10">
    <p:extLst>
      <p:ext uri="{19B8F6BF-5375-455C-9EA6-DF929625EA0E}">
        <p15:presenceInfo xmlns:p15="http://schemas.microsoft.com/office/powerpoint/2012/main" userId="Barb Edson" providerId="Non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licia Thornber" initials="AT" lastIdx="1" clrIdx="4">
    <p:extLst>
      <p:ext uri="{19B8F6BF-5375-455C-9EA6-DF929625EA0E}">
        <p15:presenceInfo xmlns:p15="http://schemas.microsoft.com/office/powerpoint/2012/main" userId="S-1-5-21-2127521184-1604012920-1887927527-517557" providerId="AD"/>
      </p:ext>
    </p:extLst>
  </p:cmAuthor>
  <p:cmAuthor id="5" name="Zach LaMance" initials="ZL" lastIdx="26" clrIdx="5">
    <p:extLst>
      <p:ext uri="{19B8F6BF-5375-455C-9EA6-DF929625EA0E}">
        <p15:presenceInfo xmlns:p15="http://schemas.microsoft.com/office/powerpoint/2012/main" userId="S-1-5-21-383413107-1061881802-891584314-12455" providerId="AD"/>
      </p:ext>
    </p:extLst>
  </p:cmAuthor>
  <p:cmAuthor id="6" name="Kate Kuzel" initials="KK" lastIdx="14" clrIdx="6">
    <p:extLst>
      <p:ext uri="{19B8F6BF-5375-455C-9EA6-DF929625EA0E}">
        <p15:presenceInfo xmlns:p15="http://schemas.microsoft.com/office/powerpoint/2012/main" userId="S-1-5-21-383413107-1061881802-891584314-10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1F50"/>
    <a:srgbClr val="00B6C2"/>
    <a:srgbClr val="000000"/>
    <a:srgbClr val="CDCDCD"/>
    <a:srgbClr val="0078D7"/>
    <a:srgbClr val="441D61"/>
    <a:srgbClr val="CC3300"/>
    <a:srgbClr val="FF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7" autoAdjust="0"/>
    <p:restoredTop sz="72131" autoAdjust="0"/>
  </p:normalViewPr>
  <p:slideViewPr>
    <p:cSldViewPr snapToGrid="0">
      <p:cViewPr varScale="1">
        <p:scale>
          <a:sx n="64" d="100"/>
          <a:sy n="64" d="100"/>
        </p:scale>
        <p:origin x="1428" y="3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956"/>
    </p:cViewPr>
  </p:sorterViewPr>
  <p:notesViewPr>
    <p:cSldViewPr snapToGrid="0" showGuides="1">
      <p:cViewPr varScale="1">
        <p:scale>
          <a:sx n="49" d="100"/>
          <a:sy n="49" d="100"/>
        </p:scale>
        <p:origin x="2922" y="60"/>
      </p:cViewPr>
      <p:guideLst>
        <p:guide orient="horz" pos="2856"/>
        <p:guide pos="21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478"/>
            <a:ext cx="2938780" cy="453390"/>
          </a:xfrm>
          <a:prstGeom prst="rect">
            <a:avLst/>
          </a:prstGeom>
        </p:spPr>
        <p:txBody>
          <a:bodyPr vert="horz" lIns="90560" tIns="45280" rIns="90560" bIns="45280" rtlCol="0"/>
          <a:lstStyle>
            <a:lvl1pPr algn="l">
              <a:defRPr sz="1200"/>
            </a:lvl1pPr>
          </a:lstStyle>
          <a:p>
            <a:r>
              <a:rPr lang="en-US" dirty="0"/>
              <a:t>MGXFY16</a:t>
            </a:r>
            <a:endParaRPr lang="en-US" dirty="0">
              <a:latin typeface="Segoe UI" pitchFamily="34" charset="0"/>
            </a:endParaRPr>
          </a:p>
        </p:txBody>
      </p:sp>
      <p:sp>
        <p:nvSpPr>
          <p:cNvPr id="7" name="Date Placeholder 6"/>
          <p:cNvSpPr>
            <a:spLocks noGrp="1"/>
          </p:cNvSpPr>
          <p:nvPr>
            <p:ph type="dt" sz="quarter" idx="1"/>
          </p:nvPr>
        </p:nvSpPr>
        <p:spPr>
          <a:xfrm>
            <a:off x="3841452" y="0"/>
            <a:ext cx="2938780" cy="453390"/>
          </a:xfrm>
          <a:prstGeom prst="rect">
            <a:avLst/>
          </a:prstGeom>
        </p:spPr>
        <p:txBody>
          <a:bodyPr vert="horz" lIns="90560" tIns="45280" rIns="90560" bIns="45280" rtlCol="0"/>
          <a:lstStyle>
            <a:lvl1pPr algn="r">
              <a:defRPr sz="1200"/>
            </a:lvl1pPr>
          </a:lstStyle>
          <a:p>
            <a:fld id="{8C8D045D-9A66-44E7-900A-FC6D0BD4E54A}" type="datetime8">
              <a:rPr lang="en-US" smtClean="0">
                <a:latin typeface="Segoe UI" pitchFamily="34" charset="0"/>
              </a:rPr>
              <a:t>12/9/2016 8:33 AM</a:t>
            </a:fld>
            <a:endParaRPr lang="en-US" dirty="0">
              <a:latin typeface="Segoe UI" pitchFamily="34" charset="0"/>
            </a:endParaRPr>
          </a:p>
        </p:txBody>
      </p:sp>
      <p:sp>
        <p:nvSpPr>
          <p:cNvPr id="8" name="Footer Placeholder 7"/>
          <p:cNvSpPr>
            <a:spLocks noGrp="1"/>
          </p:cNvSpPr>
          <p:nvPr>
            <p:ph type="ftr" sz="quarter" idx="2"/>
          </p:nvPr>
        </p:nvSpPr>
        <p:spPr>
          <a:xfrm>
            <a:off x="0" y="8612836"/>
            <a:ext cx="5730621" cy="329664"/>
          </a:xfrm>
          <a:prstGeom prst="rect">
            <a:avLst/>
          </a:prstGeom>
        </p:spPr>
        <p:txBody>
          <a:bodyPr vert="horz" lIns="90560" tIns="45280" rIns="90560" bIns="45280" rtlCol="0" anchor="b"/>
          <a:lstStyle>
            <a:lvl1pPr algn="l">
              <a:defRPr sz="1200"/>
            </a:lvl1pPr>
          </a:lstStyle>
          <a:p>
            <a:pPr marL="394628" defTabSz="905301"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19318" y="8612837"/>
            <a:ext cx="1060912" cy="453390"/>
          </a:xfrm>
          <a:prstGeom prst="rect">
            <a:avLst/>
          </a:prstGeom>
        </p:spPr>
        <p:txBody>
          <a:bodyPr vert="horz" lIns="90560" tIns="45280" rIns="90560" bIns="4528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68300" y="679450"/>
            <a:ext cx="6045200" cy="3400425"/>
          </a:xfrm>
          <a:prstGeom prst="rect">
            <a:avLst/>
          </a:prstGeom>
          <a:noFill/>
          <a:ln w="12700">
            <a:solidFill>
              <a:prstClr val="black"/>
            </a:solidFill>
          </a:ln>
        </p:spPr>
        <p:txBody>
          <a:bodyPr vert="horz" lIns="90560" tIns="45280" rIns="90560" bIns="45280" rtlCol="0" anchor="ctr"/>
          <a:lstStyle/>
          <a:p>
            <a:endParaRPr lang="en-US" dirty="0"/>
          </a:p>
        </p:txBody>
      </p:sp>
      <p:sp>
        <p:nvSpPr>
          <p:cNvPr id="10" name="Footer Placeholder 9"/>
          <p:cNvSpPr>
            <a:spLocks noGrp="1"/>
          </p:cNvSpPr>
          <p:nvPr>
            <p:ph type="ftr" sz="quarter" idx="4"/>
          </p:nvPr>
        </p:nvSpPr>
        <p:spPr>
          <a:xfrm>
            <a:off x="1" y="8614410"/>
            <a:ext cx="5854954" cy="352998"/>
          </a:xfrm>
          <a:prstGeom prst="rect">
            <a:avLst/>
          </a:prstGeom>
        </p:spPr>
        <p:txBody>
          <a:bodyPr vert="horz" lIns="90560" tIns="45280" rIns="90560" bIns="45280" rtlCol="0" anchor="b"/>
          <a:lstStyle>
            <a:lvl1pPr marL="566000" indent="0" algn="l">
              <a:defRPr sz="1200"/>
            </a:lvl1pPr>
          </a:lstStyle>
          <a:p>
            <a:pPr defTabSz="9053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Notes Placeholder 11"/>
          <p:cNvSpPr>
            <a:spLocks noGrp="1"/>
          </p:cNvSpPr>
          <p:nvPr>
            <p:ph type="body" sz="quarter" idx="3"/>
          </p:nvPr>
        </p:nvSpPr>
        <p:spPr>
          <a:xfrm>
            <a:off x="678180" y="4307205"/>
            <a:ext cx="5425440" cy="4080510"/>
          </a:xfrm>
          <a:prstGeom prst="rect">
            <a:avLst/>
          </a:prstGeom>
        </p:spPr>
        <p:txBody>
          <a:bodyPr vert="horz" lIns="90560" tIns="45280" rIns="90560" bIns="452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43650" y="8612837"/>
            <a:ext cx="936580" cy="453390"/>
          </a:xfrm>
          <a:prstGeom prst="rect">
            <a:avLst/>
          </a:prstGeom>
        </p:spPr>
        <p:txBody>
          <a:bodyPr vert="horz" lIns="90560" tIns="45280" rIns="90560" bIns="4528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3" Type="http://schemas.openxmlformats.org/officeDocument/2006/relationships/hyperlink" Target="https://fr.wikipedia.org/w/index.php?title=Mod%C3%A8le-vue-contr%C3%B4leur&amp;veaction=edit&amp;section=12" TargetMode="External"/><Relationship Id="rId18" Type="http://schemas.openxmlformats.org/officeDocument/2006/relationships/hyperlink" Target="https://fr.wikipedia.org/wiki/Backbone.js" TargetMode="External"/><Relationship Id="rId26" Type="http://schemas.openxmlformats.org/officeDocument/2006/relationships/hyperlink" Target="https://fr.wikipedia.org/wiki/XUL" TargetMode="External"/><Relationship Id="rId39" Type="http://schemas.openxmlformats.org/officeDocument/2006/relationships/hyperlink" Target="https://fr.wikipedia.org/wiki/Spring_framework" TargetMode="External"/><Relationship Id="rId21" Type="http://schemas.openxmlformats.org/officeDocument/2006/relationships/hyperlink" Target="https://fr.wikipedia.org/w/index.php?title=Mod%C3%A8le-vue-contr%C3%B4leur&amp;veaction=edit&amp;section=13" TargetMode="External"/><Relationship Id="rId34" Type="http://schemas.openxmlformats.org/officeDocument/2006/relationships/hyperlink" Target="https://fr.wikipedia.org/w/index.php?title=Mod%C3%A8le-vue-contr%C3%B4leur&amp;veaction=edit&amp;section=14" TargetMode="External"/><Relationship Id="rId42" Type="http://schemas.openxmlformats.org/officeDocument/2006/relationships/hyperlink" Target="https://fr.wikipedia.org/wiki/Java_(langage)" TargetMode="External"/><Relationship Id="rId47" Type="http://schemas.openxmlformats.org/officeDocument/2006/relationships/hyperlink" Target="https://fr.wikipedia.org/w/index.php?title=Mod%C3%A8le-vue-contr%C3%B4leur&amp;veaction=edit&amp;section=15" TargetMode="External"/><Relationship Id="rId50" Type="http://schemas.openxmlformats.org/officeDocument/2006/relationships/hyperlink" Target="https://fr.wikipedia.org/wiki/Cocoa_(Apple)" TargetMode="External"/><Relationship Id="rId55" Type="http://schemas.openxmlformats.org/officeDocument/2006/relationships/hyperlink" Target="https://fr.wikipedia.org/wiki/Langage_Perl" TargetMode="External"/><Relationship Id="rId63" Type="http://schemas.openxmlformats.org/officeDocument/2006/relationships/hyperlink" Target="https://fr.wikipedia.org/wiki/Agavi" TargetMode="External"/><Relationship Id="rId68" Type="http://schemas.openxmlformats.org/officeDocument/2006/relationships/hyperlink" Target="https://fr.wikipedia.org/wiki/Gest-HVSL" TargetMode="External"/><Relationship Id="rId76" Type="http://schemas.openxmlformats.org/officeDocument/2006/relationships/hyperlink" Target="https://fr.wikipedia.org/wiki/MODx" TargetMode="External"/><Relationship Id="rId84" Type="http://schemas.openxmlformats.org/officeDocument/2006/relationships/hyperlink" Target="https://fr.wikipedia.org/w/index.php?title=Mod%C3%A8le-vue-contr%C3%B4leur&amp;veaction=edit&amp;section=18" TargetMode="External"/><Relationship Id="rId89" Type="http://schemas.openxmlformats.org/officeDocument/2006/relationships/hyperlink" Target="https://fr.wikipedia.org/w/index.php?title=Pylons_(framework)&amp;action=edit&amp;redlink=1" TargetMode="External"/><Relationship Id="rId7" Type="http://schemas.openxmlformats.org/officeDocument/2006/relationships/hyperlink" Target="https://fr.wikipedia.org/wiki/Visual_Studio" TargetMode="External"/><Relationship Id="rId71" Type="http://schemas.openxmlformats.org/officeDocument/2006/relationships/hyperlink" Target="https://fr.wikipedia.org/wiki/Joomla!" TargetMode="External"/><Relationship Id="rId2" Type="http://schemas.openxmlformats.org/officeDocument/2006/relationships/slide" Target="../slides/slide17.xml"/><Relationship Id="rId16" Type="http://schemas.openxmlformats.org/officeDocument/2006/relationships/hyperlink" Target="https://fr.wikipedia.org/wiki/Ext_(JavaScript)" TargetMode="External"/><Relationship Id="rId29" Type="http://schemas.openxmlformats.org/officeDocument/2006/relationships/hyperlink" Target="https://fr.wikipedia.org/wiki/SQL" TargetMode="External"/><Relationship Id="rId11" Type="http://schemas.openxmlformats.org/officeDocument/2006/relationships/hyperlink" Target="https://fr.wikipedia.org/wiki/Qt" TargetMode="External"/><Relationship Id="rId24" Type="http://schemas.openxmlformats.org/officeDocument/2006/relationships/hyperlink" Target="https://fr.wikipedia.org/wiki/Adobe_Flex" TargetMode="External"/><Relationship Id="rId32" Type="http://schemas.openxmlformats.org/officeDocument/2006/relationships/hyperlink" Target="https://fr.wikipedia.org/wiki/Feuilles_de_style_en_cascade" TargetMode="External"/><Relationship Id="rId37" Type="http://schemas.openxmlformats.org/officeDocument/2006/relationships/hyperlink" Target="https://fr.wikipedia.org/wiki/JavaServer_Faces" TargetMode="External"/><Relationship Id="rId40" Type="http://schemas.openxmlformats.org/officeDocument/2006/relationships/hyperlink" Target="https://fr.wikipedia.org/wiki/Stripes" TargetMode="External"/><Relationship Id="rId45" Type="http://schemas.openxmlformats.org/officeDocument/2006/relationships/hyperlink" Target="https://fr.wikipedia.org/wiki/PureMVC" TargetMode="External"/><Relationship Id="rId53" Type="http://schemas.openxmlformats.org/officeDocument/2006/relationships/hyperlink" Target="https://fr.wikipedia.org/wiki/Perl_(langage)" TargetMode="External"/><Relationship Id="rId58" Type="http://schemas.openxmlformats.org/officeDocument/2006/relationships/hyperlink" Target="https://fr.wikipedia.org/w/index.php?title=MayPole&amp;action=edit&amp;redlink=1" TargetMode="External"/><Relationship Id="rId66" Type="http://schemas.openxmlformats.org/officeDocument/2006/relationships/hyperlink" Target="https://fr.wikipedia.org/wiki/Copix" TargetMode="External"/><Relationship Id="rId74" Type="http://schemas.openxmlformats.org/officeDocument/2006/relationships/hyperlink" Target="https://fr.wikipedia.org/wiki/Laravel" TargetMode="External"/><Relationship Id="rId79" Type="http://schemas.openxmlformats.org/officeDocument/2006/relationships/hyperlink" Target="https://fr.wikipedia.org/wiki/Symfony" TargetMode="External"/><Relationship Id="rId87" Type="http://schemas.openxmlformats.org/officeDocument/2006/relationships/hyperlink" Target="https://fr.wikipedia.org/wiki/Turbogears" TargetMode="External"/><Relationship Id="rId5" Type="http://schemas.openxmlformats.org/officeDocument/2006/relationships/hyperlink" Target="https://fr.wikipedia.org/wiki/ASP.NET" TargetMode="External"/><Relationship Id="rId61" Type="http://schemas.openxmlformats.org/officeDocument/2006/relationships/hyperlink" Target="https://fr.wikipedia.org/w/index.php?title=Mod%C3%A8le-vue-contr%C3%B4leur&amp;action=edit&amp;section=17" TargetMode="External"/><Relationship Id="rId82" Type="http://schemas.openxmlformats.org/officeDocument/2006/relationships/hyperlink" Target="https://fr.wikipedia.org/wiki/Yii_Framework" TargetMode="External"/><Relationship Id="rId90" Type="http://schemas.openxmlformats.org/officeDocument/2006/relationships/hyperlink" Target="https://fr.wikipedia.org/wiki/Web2py" TargetMode="External"/><Relationship Id="rId19" Type="http://schemas.openxmlformats.org/officeDocument/2006/relationships/hyperlink" Target="https://fr.wikipedia.org/wiki/AngularJS" TargetMode="External"/><Relationship Id="rId4" Type="http://schemas.openxmlformats.org/officeDocument/2006/relationships/hyperlink" Target="https://fr.wikipedia.org/w/index.php?title=Mod%C3%A8le-vue-contr%C3%B4leur&amp;action=edit&amp;section=10" TargetMode="External"/><Relationship Id="rId9" Type="http://schemas.openxmlformats.org/officeDocument/2006/relationships/hyperlink" Target="https://fr.wikipedia.org/w/index.php?title=Mod%C3%A8le-vue-contr%C3%B4leur&amp;action=edit&amp;section=11" TargetMode="External"/><Relationship Id="rId14" Type="http://schemas.openxmlformats.org/officeDocument/2006/relationships/hyperlink" Target="https://fr.wikipedia.org/w/index.php?title=Mod%C3%A8le-vue-contr%C3%B4leur&amp;action=edit&amp;section=12" TargetMode="External"/><Relationship Id="rId22" Type="http://schemas.openxmlformats.org/officeDocument/2006/relationships/hyperlink" Target="https://fr.wikipedia.org/w/index.php?title=Mod%C3%A8le-vue-contr%C3%B4leur&amp;action=edit&amp;section=13" TargetMode="External"/><Relationship Id="rId27" Type="http://schemas.openxmlformats.org/officeDocument/2006/relationships/hyperlink" Target="https://fr.wikipedia.org/wiki/Mozilla_Foundation" TargetMode="External"/><Relationship Id="rId30" Type="http://schemas.openxmlformats.org/officeDocument/2006/relationships/hyperlink" Target="https://fr.wikipedia.org/wiki/Resource_Description_Framework" TargetMode="External"/><Relationship Id="rId35" Type="http://schemas.openxmlformats.org/officeDocument/2006/relationships/hyperlink" Target="https://fr.wikipedia.org/w/index.php?title=Mod%C3%A8le-vue-contr%C3%B4leur&amp;action=edit&amp;section=14" TargetMode="External"/><Relationship Id="rId43" Type="http://schemas.openxmlformats.org/officeDocument/2006/relationships/hyperlink" Target="https://fr.wikipedia.org/wiki/Standard_Widget_Toolkit" TargetMode="External"/><Relationship Id="rId48" Type="http://schemas.openxmlformats.org/officeDocument/2006/relationships/hyperlink" Target="https://fr.wikipedia.org/w/index.php?title=Mod%C3%A8le-vue-contr%C3%B4leur&amp;action=edit&amp;section=15" TargetMode="External"/><Relationship Id="rId56" Type="http://schemas.openxmlformats.org/officeDocument/2006/relationships/hyperlink" Target="https://fr.wikipedia.org/wiki/Catalyst_(logiciel)" TargetMode="External"/><Relationship Id="rId64" Type="http://schemas.openxmlformats.org/officeDocument/2006/relationships/hyperlink" Target="https://fr.wikipedia.org/wiki/CakePHP" TargetMode="External"/><Relationship Id="rId69" Type="http://schemas.openxmlformats.org/officeDocument/2006/relationships/hyperlink" Target="https://fr.wikipedia.org/wiki/Hoa" TargetMode="External"/><Relationship Id="rId77" Type="http://schemas.openxmlformats.org/officeDocument/2006/relationships/hyperlink" Target="https://fr.wikipedia.org/wiki/Postnuke" TargetMode="External"/><Relationship Id="rId8" Type="http://schemas.openxmlformats.org/officeDocument/2006/relationships/hyperlink" Target="https://fr.wikipedia.org/w/index.php?title=Mod%C3%A8le-vue-contr%C3%B4leur&amp;veaction=edit&amp;section=11" TargetMode="External"/><Relationship Id="rId51" Type="http://schemas.openxmlformats.org/officeDocument/2006/relationships/hyperlink" Target="https://fr.wikipedia.org/w/index.php?title=Mod%C3%A8le-vue-contr%C3%B4leur&amp;veaction=edit&amp;section=16" TargetMode="External"/><Relationship Id="rId72" Type="http://schemas.openxmlformats.org/officeDocument/2006/relationships/hyperlink" Target="https://fr.wikipedia.org/w/index.php?title=Kinkama&amp;action=edit&amp;redlink=1" TargetMode="External"/><Relationship Id="rId80" Type="http://schemas.openxmlformats.org/officeDocument/2006/relationships/hyperlink" Target="https://fr.wikipedia.org/w/index.php?title=TemplatePP&amp;action=edit&amp;redlink=1" TargetMode="External"/><Relationship Id="rId85" Type="http://schemas.openxmlformats.org/officeDocument/2006/relationships/hyperlink" Target="https://fr.wikipedia.org/w/index.php?title=Mod%C3%A8le-vue-contr%C3%B4leur&amp;action=edit&amp;section=18" TargetMode="External"/><Relationship Id="rId3" Type="http://schemas.openxmlformats.org/officeDocument/2006/relationships/hyperlink" Target="https://fr.wikipedia.org/w/index.php?title=Mod%C3%A8le-vue-contr%C3%B4leur&amp;veaction=edit&amp;section=10" TargetMode="External"/><Relationship Id="rId12" Type="http://schemas.openxmlformats.org/officeDocument/2006/relationships/hyperlink" Target="https://fr.wikipedia.org/wiki/Microsoft_Foundation_Class" TargetMode="External"/><Relationship Id="rId17" Type="http://schemas.openxmlformats.org/officeDocument/2006/relationships/hyperlink" Target="https://fr.wikipedia.org/w/index.php?title=JavascriptMVC&amp;action=edit&amp;redlink=1" TargetMode="External"/><Relationship Id="rId25" Type="http://schemas.openxmlformats.org/officeDocument/2006/relationships/hyperlink" Target="https://fr.wikipedia.org/wiki/ActionScript" TargetMode="External"/><Relationship Id="rId33" Type="http://schemas.openxmlformats.org/officeDocument/2006/relationships/hyperlink" Target="https://fr.wikipedia.org/wiki/XBL" TargetMode="External"/><Relationship Id="rId38" Type="http://schemas.openxmlformats.org/officeDocument/2006/relationships/hyperlink" Target="https://fr.wikipedia.org/wiki/Apache_Struts" TargetMode="External"/><Relationship Id="rId46" Type="http://schemas.openxmlformats.org/officeDocument/2006/relationships/hyperlink" Target="https://fr.wikipedia.org/wiki/Zerocouplage" TargetMode="External"/><Relationship Id="rId59" Type="http://schemas.openxmlformats.org/officeDocument/2006/relationships/hyperlink" Target="https://fr.wikipedia.org/wiki/Mojolicious" TargetMode="External"/><Relationship Id="rId67" Type="http://schemas.openxmlformats.org/officeDocument/2006/relationships/hyperlink" Target="https://fr.wikipedia.org/wiki/FuelPHP" TargetMode="External"/><Relationship Id="rId20" Type="http://schemas.openxmlformats.org/officeDocument/2006/relationships/hyperlink" Target="https://fr.wikipedia.org/wiki/Ember.js" TargetMode="External"/><Relationship Id="rId41" Type="http://schemas.openxmlformats.org/officeDocument/2006/relationships/hyperlink" Target="https://fr.wikipedia.org/wiki/Swing_(Java)" TargetMode="External"/><Relationship Id="rId54" Type="http://schemas.openxmlformats.org/officeDocument/2006/relationships/hyperlink" Target="https://fr.wikipedia.org/wiki/Framework" TargetMode="External"/><Relationship Id="rId62" Type="http://schemas.openxmlformats.org/officeDocument/2006/relationships/hyperlink" Target="https://fr.wikipedia.org/wiki/PHP:_Hypertext_Preprocessor" TargetMode="External"/><Relationship Id="rId70" Type="http://schemas.openxmlformats.org/officeDocument/2006/relationships/hyperlink" Target="https://fr.wikipedia.org/wiki/Jelix" TargetMode="External"/><Relationship Id="rId75" Type="http://schemas.openxmlformats.org/officeDocument/2006/relationships/hyperlink" Target="https://fr.wikipedia.org/wiki/Phalcon_(framework)" TargetMode="External"/><Relationship Id="rId83" Type="http://schemas.openxmlformats.org/officeDocument/2006/relationships/hyperlink" Target="https://fr.wikipedia.org/wiki/Mod%C3%A8le-vue-contr%C3%B4leur#cite_note-3" TargetMode="External"/><Relationship Id="rId88" Type="http://schemas.openxmlformats.org/officeDocument/2006/relationships/hyperlink" Target="https://fr.wikipedia.org/wiki/Django_(framework)" TargetMode="External"/><Relationship Id="rId1" Type="http://schemas.openxmlformats.org/officeDocument/2006/relationships/notesMaster" Target="../notesMasters/notesMaster1.xml"/><Relationship Id="rId6" Type="http://schemas.openxmlformats.org/officeDocument/2006/relationships/hyperlink" Target="https://fr.wikipedia.org/wiki/Microsoft_.NET" TargetMode="External"/><Relationship Id="rId15" Type="http://schemas.openxmlformats.org/officeDocument/2006/relationships/hyperlink" Target="https://fr.wikipedia.org/wiki/JavaScript" TargetMode="External"/><Relationship Id="rId23" Type="http://schemas.openxmlformats.org/officeDocument/2006/relationships/hyperlink" Target="https://fr.wikipedia.org/wiki/ECMAScript" TargetMode="External"/><Relationship Id="rId28" Type="http://schemas.openxmlformats.org/officeDocument/2006/relationships/hyperlink" Target="https://fr.wikipedia.org/wiki/XML" TargetMode="External"/><Relationship Id="rId36" Type="http://schemas.openxmlformats.org/officeDocument/2006/relationships/hyperlink" Target="https://fr.wikipedia.org/wiki/Java_(technique)" TargetMode="External"/><Relationship Id="rId49" Type="http://schemas.openxmlformats.org/officeDocument/2006/relationships/hyperlink" Target="https://fr.wikipedia.org/wiki/Objective_C" TargetMode="External"/><Relationship Id="rId57" Type="http://schemas.openxmlformats.org/officeDocument/2006/relationships/hyperlink" Target="https://fr.wikipedia.org/w/index.php?title=Gantry&amp;action=edit&amp;redlink=1" TargetMode="External"/><Relationship Id="rId10" Type="http://schemas.openxmlformats.org/officeDocument/2006/relationships/hyperlink" Target="https://fr.wikipedia.org/wiki/C++" TargetMode="External"/><Relationship Id="rId31" Type="http://schemas.openxmlformats.org/officeDocument/2006/relationships/hyperlink" Target="https://fr.wikipedia.org/wiki/HTML" TargetMode="External"/><Relationship Id="rId44" Type="http://schemas.openxmlformats.org/officeDocument/2006/relationships/hyperlink" Target="https://fr.wikipedia.org/wiki/Play_framework" TargetMode="External"/><Relationship Id="rId52" Type="http://schemas.openxmlformats.org/officeDocument/2006/relationships/hyperlink" Target="https://fr.wikipedia.org/w/index.php?title=Mod%C3%A8le-vue-contr%C3%B4leur&amp;action=edit&amp;section=16" TargetMode="External"/><Relationship Id="rId60" Type="http://schemas.openxmlformats.org/officeDocument/2006/relationships/hyperlink" Target="https://fr.wikipedia.org/w/index.php?title=Mod%C3%A8le-vue-contr%C3%B4leur&amp;veaction=edit&amp;section=17" TargetMode="External"/><Relationship Id="rId65" Type="http://schemas.openxmlformats.org/officeDocument/2006/relationships/hyperlink" Target="https://fr.wikipedia.org/wiki/CodeIgniter" TargetMode="External"/><Relationship Id="rId73" Type="http://schemas.openxmlformats.org/officeDocument/2006/relationships/hyperlink" Target="https://fr.wikipedia.org/wiki/Kohana" TargetMode="External"/><Relationship Id="rId78" Type="http://schemas.openxmlformats.org/officeDocument/2006/relationships/hyperlink" Target="https://fr.wikipedia.org/wiki/QCodo" TargetMode="External"/><Relationship Id="rId81" Type="http://schemas.openxmlformats.org/officeDocument/2006/relationships/hyperlink" Target="https://fr.wikipedia.org/wiki/Zend_Framework" TargetMode="External"/><Relationship Id="rId86" Type="http://schemas.openxmlformats.org/officeDocument/2006/relationships/hyperlink" Target="https://fr.wikipedia.org/wiki/Python_(langag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fr.wikipedia.org/wiki/Switch_(instructio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r.wikipedia.org/wiki/Fonction_de_rappe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defTabSz="9053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8316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987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962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712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620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ASP.NET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 tooltip="Modifier la section : En ASP.NE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 tooltip="Modifier la section : En ASP.NE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 tooltip="ASP.NET"/>
              </a:rPr>
              <a:t>ASP.NET</a:t>
            </a:r>
            <a:r>
              <a:rPr lang="en-GB" sz="900" b="0" i="0" kern="1200" dirty="0">
                <a:solidFill>
                  <a:schemeClr val="tx1"/>
                </a:solidFill>
                <a:effectLst/>
                <a:latin typeface="Segoe UI Light" pitchFamily="34" charset="0"/>
                <a:ea typeface="+mn-ea"/>
                <a:cs typeface="+mn-cs"/>
              </a:rPr>
              <a:t>.</a:t>
            </a:r>
          </a:p>
          <a:p>
            <a:r>
              <a:rPr lang="en-GB" sz="900" b="0" i="0" kern="1200" dirty="0">
                <a:solidFill>
                  <a:schemeClr val="tx1"/>
                </a:solidFill>
                <a:effectLst/>
                <a:latin typeface="Segoe UI Light" pitchFamily="34" charset="0"/>
                <a:ea typeface="+mn-ea"/>
                <a:cs typeface="+mn-cs"/>
              </a:rPr>
              <a:t>ASP.NET MVC,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framework </a:t>
            </a:r>
            <a:r>
              <a:rPr lang="en-GB" sz="900" b="0" i="0" u="none" strike="noStrike" kern="1200" dirty="0">
                <a:solidFill>
                  <a:schemeClr val="tx1"/>
                </a:solidFill>
                <a:effectLst/>
                <a:latin typeface="Segoe UI Light" pitchFamily="34" charset="0"/>
                <a:ea typeface="+mn-ea"/>
                <a:cs typeface="+mn-cs"/>
                <a:hlinkClick r:id="rId6" tooltip="Microsoft .NET"/>
              </a:rPr>
              <a:t>Microsoft .NET</a:t>
            </a:r>
            <a:r>
              <a:rPr lang="en-GB" sz="900" b="0" i="0" kern="1200" dirty="0">
                <a:solidFill>
                  <a:schemeClr val="tx1"/>
                </a:solidFill>
                <a:effectLst/>
                <a:latin typeface="Segoe UI Light" pitchFamily="34" charset="0"/>
                <a:ea typeface="+mn-ea"/>
                <a:cs typeface="+mn-cs"/>
              </a:rPr>
              <a:t> 3.5 pour </a:t>
            </a:r>
            <a:r>
              <a:rPr lang="en-GB" sz="900" b="0" i="0" kern="1200" dirty="0" err="1">
                <a:solidFill>
                  <a:schemeClr val="tx1"/>
                </a:solidFill>
                <a:effectLst/>
                <a:latin typeface="Segoe UI Light" pitchFamily="34" charset="0"/>
                <a:ea typeface="+mn-ea"/>
                <a:cs typeface="+mn-cs"/>
              </a:rPr>
              <a:t>réaliser</a:t>
            </a:r>
            <a:r>
              <a:rPr lang="en-GB" sz="900" b="0" i="0" kern="1200" dirty="0">
                <a:solidFill>
                  <a:schemeClr val="tx1"/>
                </a:solidFill>
                <a:effectLst/>
                <a:latin typeface="Segoe UI Light" pitchFamily="34" charset="0"/>
                <a:ea typeface="+mn-ea"/>
                <a:cs typeface="+mn-cs"/>
              </a:rPr>
              <a:t> des applications ASP.NET </a:t>
            </a:r>
            <a:r>
              <a:rPr lang="en-GB" sz="900" b="0" i="0" kern="1200" dirty="0" err="1">
                <a:solidFill>
                  <a:schemeClr val="tx1"/>
                </a:solidFill>
                <a:effectLst/>
                <a:latin typeface="Segoe UI Light" pitchFamily="34" charset="0"/>
                <a:ea typeface="+mn-ea"/>
                <a:cs typeface="+mn-cs"/>
              </a:rPr>
              <a:t>selon</a:t>
            </a:r>
            <a:r>
              <a:rPr lang="en-GB" sz="900" b="0" i="0" kern="1200" dirty="0">
                <a:solidFill>
                  <a:schemeClr val="tx1"/>
                </a:solidFill>
                <a:effectLst/>
                <a:latin typeface="Segoe UI Light" pitchFamily="34" charset="0"/>
                <a:ea typeface="+mn-ea"/>
                <a:cs typeface="+mn-cs"/>
              </a:rPr>
              <a:t> le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avec </a:t>
            </a:r>
            <a:r>
              <a:rPr lang="en-GB" sz="900" b="0" i="0" u="none" strike="noStrike" kern="1200" dirty="0">
                <a:solidFill>
                  <a:schemeClr val="tx1"/>
                </a:solidFill>
                <a:effectLst/>
                <a:latin typeface="Segoe UI Light" pitchFamily="34" charset="0"/>
                <a:ea typeface="+mn-ea"/>
                <a:cs typeface="+mn-cs"/>
                <a:hlinkClick r:id="rId7" tooltip="Visual Studio"/>
              </a:rPr>
              <a:t>Visual Studio</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 tooltip="Modifier la section : En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9" tooltip="Modifier la section : En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0" tooltip="C++"/>
              </a:rPr>
              <a:t>C++</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11" tooltip="Qt"/>
              </a:rPr>
              <a:t>Qt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2" tooltip="Microsoft Foundation Class"/>
              </a:rPr>
              <a:t>Microsoft Foundation Class</a:t>
            </a:r>
            <a:r>
              <a:rPr lang="en-GB" sz="900" b="0" i="0" kern="1200" dirty="0">
                <a:solidFill>
                  <a:schemeClr val="tx1"/>
                </a:solidFill>
                <a:effectLst/>
                <a:latin typeface="Segoe UI Light" pitchFamily="34" charset="0"/>
                <a:ea typeface="+mn-ea"/>
                <a:cs typeface="+mn-cs"/>
              </a:rPr>
              <a:t> (MFC)</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13" tooltip="Modifier la section : En Jav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4" tooltip="Modifier la section : En Jav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5" tooltip="JavaScript"/>
              </a:rPr>
              <a:t>JavaScript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16" tooltip="Ext (JavaScript)"/>
              </a:rPr>
              <a:t>Sencha </a:t>
            </a:r>
            <a:r>
              <a:rPr lang="en-GB" sz="900" b="0" i="0" u="none" strike="noStrike" kern="1200" dirty="0" err="1">
                <a:solidFill>
                  <a:schemeClr val="tx1"/>
                </a:solidFill>
                <a:effectLst/>
                <a:latin typeface="Segoe UI Light" pitchFamily="34" charset="0"/>
                <a:ea typeface="+mn-ea"/>
                <a:cs typeface="+mn-cs"/>
                <a:hlinkClick r:id="rId16" tooltip="Ext (JavaScript)"/>
              </a:rPr>
              <a:t>ExtJS</a:t>
            </a:r>
            <a:r>
              <a:rPr lang="en-GB" sz="900" b="0" i="0" u="none" strike="noStrike" kern="1200" dirty="0">
                <a:solidFill>
                  <a:schemeClr val="tx1"/>
                </a:solidFill>
                <a:effectLst/>
                <a:latin typeface="Segoe UI Light" pitchFamily="34" charset="0"/>
                <a:ea typeface="+mn-ea"/>
                <a:cs typeface="+mn-cs"/>
                <a:hlinkClick r:id="rId16" tooltip="Ext (JavaScript)"/>
              </a:rPr>
              <a:t> 4</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17" tooltip="JavascriptMVC (page inexistante)"/>
              </a:rPr>
              <a:t>JavascriptMVC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8" tooltip="Backbone.js"/>
              </a:rPr>
              <a:t>Backbone.js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9" tooltip="AngularJS"/>
              </a:rPr>
              <a:t>AngularJS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20" tooltip="Ember.js"/>
              </a:rPr>
              <a:t>Ember.js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ECMAScript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21" tooltip="Modifier la section : En ECM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2" tooltip="Modifier la section : En ECM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3" tooltip="ECMAScript"/>
              </a:rPr>
              <a:t>ECMAScript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24" tooltip="Adobe Flex"/>
              </a:rPr>
              <a:t>Adobe Flex</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5" tooltip="ActionScript"/>
              </a:rPr>
              <a:t>ActionScript</a:t>
            </a:r>
            <a:r>
              <a:rPr lang="en-GB" sz="900" b="0" i="0" kern="1200" dirty="0">
                <a:solidFill>
                  <a:schemeClr val="tx1"/>
                </a:solidFill>
                <a:effectLst/>
                <a:latin typeface="Segoe UI Light" pitchFamily="34" charset="0"/>
                <a:ea typeface="+mn-ea"/>
                <a:cs typeface="+mn-cs"/>
              </a:rPr>
              <a:t> 3</a:t>
            </a:r>
          </a:p>
          <a:p>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utilisé</a:t>
            </a:r>
            <a:r>
              <a:rPr lang="en-GB" sz="900" b="0" i="0" kern="1200" dirty="0">
                <a:solidFill>
                  <a:schemeClr val="tx1"/>
                </a:solidFill>
                <a:effectLst/>
                <a:latin typeface="Segoe UI Light" pitchFamily="34" charset="0"/>
                <a:ea typeface="+mn-ea"/>
                <a:cs typeface="+mn-cs"/>
              </a:rPr>
              <a:t> pour </a:t>
            </a:r>
            <a:r>
              <a:rPr lang="en-GB" sz="900" b="0" i="0" kern="1200" dirty="0" err="1">
                <a:solidFill>
                  <a:schemeClr val="tx1"/>
                </a:solidFill>
                <a:effectLst/>
                <a:latin typeface="Segoe UI Light" pitchFamily="34" charset="0"/>
                <a:ea typeface="+mn-ea"/>
                <a:cs typeface="+mn-cs"/>
              </a:rPr>
              <a:t>construire</a:t>
            </a:r>
            <a:r>
              <a:rPr lang="en-GB" sz="900" b="0" i="0" kern="1200" dirty="0">
                <a:solidFill>
                  <a:schemeClr val="tx1"/>
                </a:solidFill>
                <a:effectLst/>
                <a:latin typeface="Segoe UI Light" pitchFamily="34" charset="0"/>
                <a:ea typeface="+mn-ea"/>
                <a:cs typeface="+mn-cs"/>
              </a:rPr>
              <a:t> les </a:t>
            </a:r>
            <a:r>
              <a:rPr lang="en-GB" sz="900" b="0" i="0" kern="1200" dirty="0" err="1">
                <a:solidFill>
                  <a:schemeClr val="tx1"/>
                </a:solidFill>
                <a:effectLst/>
                <a:latin typeface="Segoe UI Light" pitchFamily="34" charset="0"/>
                <a:ea typeface="+mn-ea"/>
                <a:cs typeface="+mn-cs"/>
              </a:rPr>
              <a:t>logiciels</a:t>
            </a:r>
            <a:r>
              <a:rPr lang="en-GB" sz="900" b="0" i="0" kern="1200" dirty="0">
                <a:solidFill>
                  <a:schemeClr val="tx1"/>
                </a:solidFill>
                <a:effectLst/>
                <a:latin typeface="Segoe UI Light" pitchFamily="34" charset="0"/>
                <a:ea typeface="+mn-ea"/>
                <a:cs typeface="+mn-cs"/>
              </a:rPr>
              <a:t> de la </a:t>
            </a:r>
            <a:r>
              <a:rPr lang="en-GB" sz="900" b="0" i="0" kern="1200" dirty="0" err="1">
                <a:solidFill>
                  <a:schemeClr val="tx1"/>
                </a:solidFill>
                <a:effectLst/>
                <a:latin typeface="Segoe UI Light" pitchFamily="34" charset="0"/>
                <a:ea typeface="+mn-ea"/>
                <a:cs typeface="+mn-cs"/>
              </a:rPr>
              <a:t>fondation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7" tooltip="Mozilla Foundation"/>
              </a:rPr>
              <a:t>Mozilla</a:t>
            </a:r>
            <a:r>
              <a:rPr lang="en-GB" sz="900" b="0" i="0" kern="1200" dirty="0">
                <a:solidFill>
                  <a:schemeClr val="tx1"/>
                </a:solidFill>
                <a:effectLst/>
                <a:latin typeface="Segoe UI Light" pitchFamily="34" charset="0"/>
                <a:ea typeface="+mn-ea"/>
                <a:cs typeface="+mn-cs"/>
              </a:rPr>
              <a:t>, repose sur un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t>
            </a:r>
          </a:p>
          <a:p>
            <a:pPr lvl="1"/>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8" tooltip="XML"/>
              </a:rPr>
              <a:t>XML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9" tooltip="SQL"/>
              </a:rPr>
              <a:t>SQL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0" tooltip="Resource Description Framework"/>
              </a:rPr>
              <a:t>RDF</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Vue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31" tooltip="HTML"/>
              </a:rPr>
              <a:t>HTML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2" tooltip="Feuilles de style en cascade"/>
              </a:rPr>
              <a:t>CSS</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3" tooltip="XBL"/>
              </a:rPr>
              <a:t>XBL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15" tooltip="JavaScript"/>
              </a:rPr>
              <a:t>JavaScript</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4" tooltip="Modifier la section : En Java"/>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5" tooltip="Modifier la section : En Java"/>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6" tooltip="Java (technique)"/>
              </a:rPr>
              <a:t>Java (technique)</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37" tooltip="JavaServer Faces"/>
              </a:rPr>
              <a:t>JavaServer</a:t>
            </a:r>
            <a:r>
              <a:rPr lang="en-GB" sz="900" b="0" i="0" u="none" strike="noStrike" kern="1200" dirty="0">
                <a:solidFill>
                  <a:schemeClr val="tx1"/>
                </a:solidFill>
                <a:effectLst/>
                <a:latin typeface="Segoe UI Light" pitchFamily="34" charset="0"/>
                <a:ea typeface="+mn-ea"/>
                <a:cs typeface="+mn-cs"/>
                <a:hlinkClick r:id="rId37" tooltip="JavaServer Faces"/>
              </a:rPr>
              <a:t> Faces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8" tooltip="Apache Struts"/>
              </a:rPr>
              <a:t>Struts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9" tooltip="Spring framework"/>
              </a:rPr>
              <a:t>Spring 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0" tooltip="Stripes"/>
              </a:rPr>
              <a:t>Stripes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1" tooltip="Swing (Java)"/>
              </a:rPr>
              <a:t>Swing</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l'interface</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graphique</a:t>
            </a:r>
            <a:r>
              <a:rPr lang="en-GB" sz="900" b="0" i="0" kern="1200" dirty="0">
                <a:solidFill>
                  <a:schemeClr val="tx1"/>
                </a:solidFill>
                <a:effectLst/>
                <a:latin typeface="Segoe UI Light" pitchFamily="34" charset="0"/>
                <a:ea typeface="+mn-ea"/>
                <a:cs typeface="+mn-cs"/>
              </a:rPr>
              <a:t> de </a:t>
            </a:r>
            <a:r>
              <a:rPr lang="en-GB" sz="900" b="0" i="0" u="none" strike="noStrike" kern="1200" dirty="0">
                <a:solidFill>
                  <a:schemeClr val="tx1"/>
                </a:solidFill>
                <a:effectLst/>
                <a:latin typeface="Segoe UI Light" pitchFamily="34" charset="0"/>
                <a:ea typeface="+mn-ea"/>
                <a:cs typeface="+mn-cs"/>
                <a:hlinkClick r:id="rId42" tooltip="Java (langage)"/>
              </a:rPr>
              <a:t>Java</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3" tooltip="Standard Widget Toolkit"/>
              </a:rPr>
              <a:t>SWT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4" tooltip="Play framework"/>
              </a:rPr>
              <a:t>Play!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5" tooltip="PureMVC"/>
              </a:rPr>
              <a:t>PureMVC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6" tooltip="Zerocouplage"/>
              </a:rPr>
              <a:t>ZeroCouplage</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Objective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47" tooltip="Modifier la section : En Objective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8" tooltip="Modifier la section : En Objective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9" tooltip="Objective C"/>
              </a:rPr>
              <a:t>Objective C</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0" tooltip="Cocoa (Apple)"/>
              </a:rPr>
              <a:t>Cocoa</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Perl</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51" tooltip="Modifier la section : En Perl"/>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2" tooltip="Modifier la section : En Perl"/>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3" tooltip="Perl (langage)"/>
              </a:rPr>
              <a:t>Perl (</a:t>
            </a:r>
            <a:r>
              <a:rPr lang="en-GB" sz="900" b="0" i="0" u="none" strike="noStrike" kern="1200" dirty="0" err="1">
                <a:solidFill>
                  <a:schemeClr val="tx1"/>
                </a:solidFill>
                <a:effectLst/>
                <a:latin typeface="Segoe UI Light" pitchFamily="34" charset="0"/>
                <a:ea typeface="+mn-ea"/>
                <a:cs typeface="+mn-cs"/>
                <a:hlinkClick r:id="rId53" tooltip="Perl (langage)"/>
              </a:rPr>
              <a:t>langage</a:t>
            </a:r>
            <a:r>
              <a:rPr lang="en-GB" sz="900" b="0" i="0" u="none" strike="noStrike" kern="1200" dirty="0">
                <a:solidFill>
                  <a:schemeClr val="tx1"/>
                </a:solidFill>
                <a:effectLst/>
                <a:latin typeface="Segoe UI Light" pitchFamily="34" charset="0"/>
                <a:ea typeface="+mn-ea"/>
                <a:cs typeface="+mn-cs"/>
                <a:hlinkClick r:id="rId53" tooltip="Perl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orientés</a:t>
            </a:r>
            <a:r>
              <a:rPr lang="en-GB" sz="900" b="0" i="0" kern="1200" dirty="0">
                <a:solidFill>
                  <a:schemeClr val="tx1"/>
                </a:solidFill>
                <a:effectLst/>
                <a:latin typeface="Segoe UI Light" pitchFamily="34" charset="0"/>
                <a:ea typeface="+mn-ea"/>
                <a:cs typeface="+mn-cs"/>
              </a:rPr>
              <a:t> Web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55" tooltip="Langage Perl"/>
              </a:rPr>
              <a:t>Perl</a:t>
            </a:r>
            <a:r>
              <a:rPr lang="en-GB" sz="900" b="0" i="0" kern="1200" dirty="0">
                <a:solidFill>
                  <a:schemeClr val="tx1"/>
                </a:solidFill>
                <a:effectLst/>
                <a:latin typeface="Segoe UI Light" pitchFamily="34" charset="0"/>
                <a:ea typeface="+mn-ea"/>
                <a:cs typeface="+mn-cs"/>
              </a:rPr>
              <a:t> :</a:t>
            </a:r>
          </a:p>
          <a:p>
            <a:r>
              <a:rPr lang="en-GB" sz="900" b="0" i="0" u="none" strike="noStrike" kern="1200" dirty="0">
                <a:solidFill>
                  <a:schemeClr val="tx1"/>
                </a:solidFill>
                <a:effectLst/>
                <a:latin typeface="Segoe UI Light" pitchFamily="34" charset="0"/>
                <a:ea typeface="+mn-ea"/>
                <a:cs typeface="+mn-cs"/>
                <a:hlinkClick r:id="rId56" tooltip="Catalyst (logiciel)"/>
              </a:rPr>
              <a:t>Catalyst</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CGI::Application : </a:t>
            </a:r>
            <a:r>
              <a:rPr lang="en-GB" sz="900" b="0" i="0" kern="1200" dirty="0" err="1">
                <a:solidFill>
                  <a:schemeClr val="tx1"/>
                </a:solidFill>
                <a:effectLst/>
                <a:latin typeface="Segoe UI Light" pitchFamily="34" charset="0"/>
                <a:ea typeface="+mn-ea"/>
                <a:cs typeface="+mn-cs"/>
              </a:rPr>
              <a:t>basé</a:t>
            </a:r>
            <a:r>
              <a:rPr lang="en-GB" sz="900" b="0" i="0" kern="1200" dirty="0">
                <a:solidFill>
                  <a:schemeClr val="tx1"/>
                </a:solidFill>
                <a:effectLst/>
                <a:latin typeface="Segoe UI Light" pitchFamily="34" charset="0"/>
                <a:ea typeface="+mn-ea"/>
                <a:cs typeface="+mn-cs"/>
              </a:rPr>
              <a:t> sur le module Perl CGI.pm ;</a:t>
            </a:r>
          </a:p>
          <a:p>
            <a:r>
              <a:rPr lang="en-GB" sz="900" b="0" i="0" kern="1200" dirty="0">
                <a:solidFill>
                  <a:schemeClr val="tx1"/>
                </a:solidFill>
                <a:effectLst/>
                <a:latin typeface="Segoe UI Light" pitchFamily="34" charset="0"/>
                <a:ea typeface="+mn-ea"/>
                <a:cs typeface="+mn-cs"/>
              </a:rPr>
              <a:t>Dancer ;</a:t>
            </a:r>
          </a:p>
          <a:p>
            <a:r>
              <a:rPr lang="en-GB" sz="900" b="0" i="0" u="none" strike="noStrike" kern="1200" dirty="0">
                <a:solidFill>
                  <a:schemeClr val="tx1"/>
                </a:solidFill>
                <a:effectLst/>
                <a:latin typeface="Segoe UI Light" pitchFamily="34" charset="0"/>
                <a:ea typeface="+mn-ea"/>
                <a:cs typeface="+mn-cs"/>
                <a:hlinkClick r:id="rId57" tooltip="Gantry (page inexistante)"/>
              </a:rPr>
              <a:t>Gantry</a:t>
            </a:r>
            <a:r>
              <a:rPr lang="en-GB" sz="900" b="0" i="0" kern="1200" dirty="0">
                <a:solidFill>
                  <a:schemeClr val="tx1"/>
                </a:solidFill>
                <a:effectLst/>
                <a:latin typeface="Segoe UI Light" pitchFamily="34" charset="0"/>
                <a:ea typeface="+mn-ea"/>
                <a:cs typeface="+mn-cs"/>
              </a:rPr>
              <a:t> : </a:t>
            </a:r>
            <a:r>
              <a:rPr lang="en-GB" sz="900" b="0" i="0" kern="1200" dirty="0" err="1">
                <a:solidFill>
                  <a:schemeClr val="tx1"/>
                </a:solidFill>
                <a:effectLst/>
                <a:latin typeface="Segoe UI Light" pitchFamily="34" charset="0"/>
                <a:ea typeface="+mn-ea"/>
                <a:cs typeface="+mn-cs"/>
              </a:rPr>
              <a:t>similaire</a:t>
            </a:r>
            <a:r>
              <a:rPr lang="en-GB" sz="900" b="0" i="0" kern="1200" dirty="0">
                <a:solidFill>
                  <a:schemeClr val="tx1"/>
                </a:solidFill>
                <a:effectLst/>
                <a:latin typeface="Segoe UI Light" pitchFamily="34" charset="0"/>
                <a:ea typeface="+mn-ea"/>
                <a:cs typeface="+mn-cs"/>
              </a:rPr>
              <a:t> à Django ;</a:t>
            </a:r>
          </a:p>
          <a:p>
            <a:r>
              <a:rPr lang="en-GB" sz="900" b="0" i="0" kern="1200" dirty="0" err="1">
                <a:solidFill>
                  <a:schemeClr val="tx1"/>
                </a:solidFill>
                <a:effectLst/>
                <a:latin typeface="Segoe UI Light" pitchFamily="34" charset="0"/>
                <a:ea typeface="+mn-ea"/>
                <a:cs typeface="+mn-cs"/>
              </a:rPr>
              <a:t>Jifty</a:t>
            </a:r>
            <a:r>
              <a:rPr lang="en-GB" sz="900" b="0" i="0" kern="1200" dirty="0">
                <a:solidFill>
                  <a:schemeClr val="tx1"/>
                </a:solidFill>
                <a:effectLst/>
                <a:latin typeface="Segoe UI Light" pitchFamily="34" charset="0"/>
                <a:ea typeface="+mn-ea"/>
                <a:cs typeface="+mn-cs"/>
              </a:rPr>
              <a:t> ;</a:t>
            </a:r>
          </a:p>
          <a:p>
            <a:r>
              <a:rPr lang="en-GB" sz="900" b="0" i="0" kern="1200" dirty="0" err="1">
                <a:solidFill>
                  <a:schemeClr val="tx1"/>
                </a:solidFill>
                <a:effectLst/>
                <a:latin typeface="Segoe UI Light" pitchFamily="34" charset="0"/>
                <a:ea typeface="+mn-ea"/>
                <a:cs typeface="+mn-cs"/>
              </a:rPr>
              <a:t>MasonX</a:t>
            </a:r>
            <a:r>
              <a:rPr lang="en-GB" sz="900" b="0" i="0" kern="1200" dirty="0">
                <a:solidFill>
                  <a:schemeClr val="tx1"/>
                </a:solidFill>
                <a:effectLst/>
                <a:latin typeface="Segoe UI Light" pitchFamily="34" charset="0"/>
                <a:ea typeface="+mn-ea"/>
                <a:cs typeface="+mn-cs"/>
              </a:rPr>
              <a:t> ;</a:t>
            </a:r>
          </a:p>
          <a:p>
            <a:r>
              <a:rPr lang="en-GB" sz="900" b="0" i="0" u="none" strike="noStrike" kern="1200" dirty="0" err="1">
                <a:solidFill>
                  <a:schemeClr val="tx1"/>
                </a:solidFill>
                <a:effectLst/>
                <a:latin typeface="Segoe UI Light" pitchFamily="34" charset="0"/>
                <a:ea typeface="+mn-ea"/>
                <a:cs typeface="+mn-cs"/>
                <a:hlinkClick r:id="rId58" tooltip="MayPole (page inexistante)"/>
              </a:rPr>
              <a:t>MayPole</a:t>
            </a:r>
            <a:r>
              <a:rPr lang="en-GB" sz="900" b="0" i="0" kern="1200" dirty="0">
                <a:solidFill>
                  <a:schemeClr val="tx1"/>
                </a:solidFill>
                <a:effectLst/>
                <a:latin typeface="Segoe UI Light" pitchFamily="34" charset="0"/>
                <a:ea typeface="+mn-ea"/>
                <a:cs typeface="+mn-cs"/>
              </a:rPr>
              <a:t> : superposition de Catalyst ;</a:t>
            </a:r>
          </a:p>
          <a:p>
            <a:r>
              <a:rPr lang="en-GB" sz="900" b="0" i="0" kern="1200" dirty="0">
                <a:solidFill>
                  <a:schemeClr val="tx1"/>
                </a:solidFill>
                <a:effectLst/>
                <a:latin typeface="Segoe UI Light" pitchFamily="34" charset="0"/>
                <a:ea typeface="+mn-ea"/>
                <a:cs typeface="+mn-cs"/>
              </a:rPr>
              <a:t>O2 ;</a:t>
            </a:r>
          </a:p>
          <a:p>
            <a:r>
              <a:rPr lang="en-GB" sz="900" b="0" i="0" kern="1200" dirty="0" err="1">
                <a:solidFill>
                  <a:schemeClr val="tx1"/>
                </a:solidFill>
                <a:effectLst/>
                <a:latin typeface="Segoe UI Light" pitchFamily="34" charset="0"/>
                <a:ea typeface="+mn-ea"/>
                <a:cs typeface="+mn-cs"/>
              </a:rPr>
              <a:t>Plack</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Solstice ;</a:t>
            </a:r>
          </a:p>
          <a:p>
            <a:r>
              <a:rPr lang="en-GB" sz="900" b="0" i="0" kern="1200" dirty="0">
                <a:solidFill>
                  <a:schemeClr val="tx1"/>
                </a:solidFill>
                <a:effectLst/>
                <a:latin typeface="Segoe UI Light" pitchFamily="34" charset="0"/>
                <a:ea typeface="+mn-ea"/>
                <a:cs typeface="+mn-cs"/>
              </a:rPr>
              <a:t>Squatting.</a:t>
            </a:r>
          </a:p>
          <a:p>
            <a:r>
              <a:rPr lang="en-GB" sz="900" b="0" i="0" u="none" strike="noStrike" kern="1200" dirty="0" err="1">
                <a:solidFill>
                  <a:schemeClr val="tx1"/>
                </a:solidFill>
                <a:effectLst/>
                <a:latin typeface="Segoe UI Light" pitchFamily="34" charset="0"/>
                <a:ea typeface="+mn-ea"/>
                <a:cs typeface="+mn-cs"/>
                <a:hlinkClick r:id="rId59" tooltip="Mojolicious"/>
              </a:rPr>
              <a:t>Mojolicious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PHP</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60" tooltip="Modifier la section : En PHP"/>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1" tooltip="Modifier la section : En PHP"/>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2" tooltip="PHP: Hypertext Preprocessor"/>
              </a:rPr>
              <a:t>PHP: Hypertext </a:t>
            </a:r>
            <a:r>
              <a:rPr lang="en-GB" sz="900" b="0" i="0" u="none" strike="noStrike" kern="1200" dirty="0" err="1">
                <a:solidFill>
                  <a:schemeClr val="tx1"/>
                </a:solidFill>
                <a:effectLst/>
                <a:latin typeface="Segoe UI Light" pitchFamily="34" charset="0"/>
                <a:ea typeface="+mn-ea"/>
                <a:cs typeface="+mn-cs"/>
                <a:hlinkClick r:id="rId62" tooltip="PHP: Hypertext Preprocessor"/>
              </a:rPr>
              <a:t>Preprocessor</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basés</a:t>
            </a:r>
            <a:r>
              <a:rPr lang="en-GB" sz="900" b="0" i="0" kern="1200" dirty="0">
                <a:solidFill>
                  <a:schemeClr val="tx1"/>
                </a:solidFill>
                <a:effectLst/>
                <a:latin typeface="Segoe UI Light" pitchFamily="34" charset="0"/>
                <a:ea typeface="+mn-ea"/>
                <a:cs typeface="+mn-cs"/>
              </a:rPr>
              <a:t> sur </a:t>
            </a:r>
            <a:r>
              <a:rPr lang="en-GB" sz="900" b="0" i="0" kern="1200" dirty="0" err="1">
                <a:solidFill>
                  <a:schemeClr val="tx1"/>
                </a:solidFill>
                <a:effectLst/>
                <a:latin typeface="Segoe UI Light" pitchFamily="34" charset="0"/>
                <a:ea typeface="+mn-ea"/>
                <a:cs typeface="+mn-cs"/>
              </a:rPr>
              <a:t>l'architecture</a:t>
            </a:r>
            <a:r>
              <a:rPr lang="en-GB" sz="900" b="0" i="0" kern="1200" dirty="0">
                <a:solidFill>
                  <a:schemeClr val="tx1"/>
                </a:solidFill>
                <a:effectLst/>
                <a:latin typeface="Segoe UI Light" pitchFamily="34" charset="0"/>
                <a:ea typeface="+mn-ea"/>
                <a:cs typeface="+mn-cs"/>
              </a:rPr>
              <a:t> MVC :</a:t>
            </a:r>
          </a:p>
          <a:p>
            <a:r>
              <a:rPr lang="en-GB" sz="900" b="0" i="0" u="none" strike="noStrike" kern="1200" dirty="0" err="1">
                <a:solidFill>
                  <a:schemeClr val="tx1"/>
                </a:solidFill>
                <a:effectLst/>
                <a:latin typeface="Segoe UI Light" pitchFamily="34" charset="0"/>
                <a:ea typeface="+mn-ea"/>
                <a:cs typeface="+mn-cs"/>
                <a:hlinkClick r:id="rId63" tooltip="Agavi"/>
              </a:rPr>
              <a:t>Agavi</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4" tooltip="CakePHP"/>
              </a:rPr>
              <a:t>CakePHP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5" tooltip="CodeIgniter"/>
              </a:rPr>
              <a:t>CodeIgniter</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6" tooltip="Copix"/>
              </a:rPr>
              <a:t>Copix</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Dynatrix</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7" tooltip="FuelPHP"/>
              </a:rPr>
              <a:t>FuelPHP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68" tooltip="Gest-HVSL"/>
              </a:rPr>
              <a:t>Gest-HVSL</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9" tooltip="Hoa"/>
              </a:rPr>
              <a:t>Hoa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0" tooltip="Jelix"/>
              </a:rPr>
              <a:t>Jelix</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71" tooltip="Joomla!"/>
              </a:rPr>
              <a:t>Joomla! Platform</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2" tooltip="Kinkama (page inexistante)"/>
              </a:rPr>
              <a:t>Kinkama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3" tooltip="Kohana"/>
              </a:rPr>
              <a:t>Kohana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4" tooltip="Laravel"/>
              </a:rPr>
              <a:t>Laravel</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MKFramework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5" tooltip="Phalcon (framework)"/>
              </a:rPr>
              <a:t>Phalcon</a:t>
            </a:r>
            <a:r>
              <a:rPr lang="en-GB" sz="900" b="0" i="0" u="none" strike="noStrike" kern="1200" dirty="0">
                <a:solidFill>
                  <a:schemeClr val="tx1"/>
                </a:solidFill>
                <a:effectLst/>
                <a:latin typeface="Segoe UI Light" pitchFamily="34" charset="0"/>
                <a:ea typeface="+mn-ea"/>
                <a:cs typeface="+mn-cs"/>
                <a:hlinkClick r:id="rId75" tooltip="Phalcon (framework)"/>
              </a:rPr>
              <a:t>_(framework)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6" tooltip="MODx"/>
              </a:rPr>
              <a:t>MODx</a:t>
            </a:r>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Open Web Framework</a:t>
            </a:r>
          </a:p>
          <a:p>
            <a:r>
              <a:rPr lang="en-GB" sz="900" b="0" i="0" u="none" strike="noStrike" kern="1200" dirty="0" err="1">
                <a:solidFill>
                  <a:schemeClr val="tx1"/>
                </a:solidFill>
                <a:effectLst/>
                <a:latin typeface="Segoe UI Light" pitchFamily="34" charset="0"/>
                <a:ea typeface="+mn-ea"/>
                <a:cs typeface="+mn-cs"/>
                <a:hlinkClick r:id="rId77" tooltip="Postnuke"/>
              </a:rPr>
              <a:t>Postnuke</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8" tooltip="QCodo"/>
              </a:rPr>
              <a:t>QCodo</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9" tooltip="Symfony"/>
              </a:rPr>
              <a:t>Symfony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0" tooltip="TemplatePP (page inexistante)"/>
              </a:rPr>
              <a:t>TemplatePP</a:t>
            </a:r>
            <a:r>
              <a:rPr lang="en-GB" sz="900" b="0" i="0" kern="1200" dirty="0">
                <a:solidFill>
                  <a:schemeClr val="tx1"/>
                </a:solidFill>
                <a:effectLst/>
                <a:latin typeface="Segoe UI Light" pitchFamily="34" charset="0"/>
                <a:ea typeface="+mn-ea"/>
                <a:cs typeface="+mn-cs"/>
              </a:rPr>
              <a:t> qui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a:t>
            </a:r>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2" tooltip="Yii Framework"/>
              </a:rPr>
              <a:t>Yii</a:t>
            </a:r>
            <a:r>
              <a:rPr lang="en-GB" sz="900" b="0" i="0" u="none" strike="noStrike" kern="1200" dirty="0">
                <a:solidFill>
                  <a:schemeClr val="tx1"/>
                </a:solidFill>
                <a:effectLst/>
                <a:latin typeface="Segoe UI Light" pitchFamily="34" charset="0"/>
                <a:ea typeface="+mn-ea"/>
                <a:cs typeface="+mn-cs"/>
                <a:hlinkClick r:id="rId82" tooltip="Yii Framework"/>
              </a:rPr>
              <a:t>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L'utilisation</a:t>
            </a:r>
            <a:r>
              <a:rPr lang="en-GB" sz="900" b="0" i="0" kern="1200" dirty="0">
                <a:solidFill>
                  <a:schemeClr val="tx1"/>
                </a:solidFill>
                <a:effectLst/>
                <a:latin typeface="Segoe UI Light" pitchFamily="34" charset="0"/>
                <a:ea typeface="+mn-ea"/>
                <a:cs typeface="+mn-cs"/>
              </a:rPr>
              <a:t> d'un Framework </a:t>
            </a:r>
            <a:r>
              <a:rPr lang="en-GB" sz="900" b="0" i="0" kern="1200" dirty="0" err="1">
                <a:solidFill>
                  <a:schemeClr val="tx1"/>
                </a:solidFill>
                <a:effectLst/>
                <a:latin typeface="Segoe UI Light" pitchFamily="34" charset="0"/>
                <a:ea typeface="+mn-ea"/>
                <a:cs typeface="+mn-cs"/>
              </a:rPr>
              <a:t>n'est</a:t>
            </a:r>
            <a:r>
              <a:rPr lang="en-GB" sz="900" b="0" i="0" kern="1200" dirty="0">
                <a:solidFill>
                  <a:schemeClr val="tx1"/>
                </a:solidFill>
                <a:effectLst/>
                <a:latin typeface="Segoe UI Light" pitchFamily="34" charset="0"/>
                <a:ea typeface="+mn-ea"/>
                <a:cs typeface="+mn-cs"/>
              </a:rPr>
              <a:t> pas </a:t>
            </a:r>
            <a:r>
              <a:rPr lang="en-GB" sz="900" b="0" i="0" kern="1200" dirty="0" err="1">
                <a:solidFill>
                  <a:schemeClr val="tx1"/>
                </a:solidFill>
                <a:effectLst/>
                <a:latin typeface="Segoe UI Light" pitchFamily="34" charset="0"/>
                <a:ea typeface="+mn-ea"/>
                <a:cs typeface="+mn-cs"/>
              </a:rPr>
              <a:t>une</a:t>
            </a:r>
            <a:r>
              <a:rPr lang="en-GB" sz="900" b="0" i="0" kern="1200" dirty="0">
                <a:solidFill>
                  <a:schemeClr val="tx1"/>
                </a:solidFill>
                <a:effectLst/>
                <a:latin typeface="Segoe UI Light" pitchFamily="34" charset="0"/>
                <a:ea typeface="+mn-ea"/>
                <a:cs typeface="+mn-cs"/>
              </a:rPr>
              <a:t> obligation</a:t>
            </a:r>
            <a:r>
              <a:rPr lang="en-GB" sz="900" b="0" i="0" u="none" strike="noStrike" kern="1200" baseline="30000" dirty="0">
                <a:solidFill>
                  <a:schemeClr val="tx1"/>
                </a:solidFill>
                <a:effectLst/>
                <a:latin typeface="Segoe UI Light" pitchFamily="34" charset="0"/>
                <a:ea typeface="+mn-ea"/>
                <a:cs typeface="+mn-cs"/>
                <a:hlinkClick r:id="rId83"/>
              </a:rPr>
              <a:t>3</a:t>
            </a:r>
            <a:r>
              <a:rPr lang="en-GB" sz="900" b="0" i="0" kern="1200" dirty="0">
                <a:solidFill>
                  <a:schemeClr val="tx1"/>
                </a:solidFill>
                <a:effectLst/>
                <a:latin typeface="Segoe UI Light" pitchFamily="34" charset="0"/>
                <a:ea typeface="+mn-ea"/>
                <a:cs typeface="+mn-cs"/>
              </a:rPr>
              <a:t>.</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Python</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4" tooltip="Modifier la section : En Python"/>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5" tooltip="Modifier la section : En Python"/>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6" tooltip="Python (langage)"/>
              </a:rPr>
              <a:t>Python (</a:t>
            </a:r>
            <a:r>
              <a:rPr lang="en-GB" sz="900" b="0" i="0" u="none" strike="noStrike" kern="1200" dirty="0" err="1">
                <a:solidFill>
                  <a:schemeClr val="tx1"/>
                </a:solidFill>
                <a:effectLst/>
                <a:latin typeface="Segoe UI Light" pitchFamily="34" charset="0"/>
                <a:ea typeface="+mn-ea"/>
                <a:cs typeface="+mn-cs"/>
                <a:hlinkClick r:id="rId86" tooltip="Python (langage)"/>
              </a:rPr>
              <a:t>langage</a:t>
            </a:r>
            <a:r>
              <a:rPr lang="en-GB" sz="900" b="0" i="0" u="none" strike="noStrike" kern="1200" dirty="0">
                <a:solidFill>
                  <a:schemeClr val="tx1"/>
                </a:solidFill>
                <a:effectLst/>
                <a:latin typeface="Segoe UI Light" pitchFamily="34" charset="0"/>
                <a:ea typeface="+mn-ea"/>
                <a:cs typeface="+mn-cs"/>
                <a:hlinkClick r:id="rId86" tooltip="Python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87" tooltip="Turbogears"/>
              </a:rPr>
              <a:t>Turbogears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8" tooltip="Django (framework)"/>
              </a:rPr>
              <a:t>Django</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9" tooltip="Pylons (framework) (page inexistante)"/>
              </a:rPr>
              <a:t>Pylons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90" tooltip="Web2py"/>
              </a:rPr>
              <a:t>Web2py</a:t>
            </a:r>
            <a:endParaRPr lang="en-GB" sz="900" b="0" i="0" kern="1200" dirty="0">
              <a:solidFill>
                <a:schemeClr val="tx1"/>
              </a:solidFill>
              <a:effectLst/>
              <a:latin typeface="Segoe UI Light" pitchFamily="34" charset="0"/>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3FC5562-C4ED-409F-9CB9-0653F7998AC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4877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5" name="Footer Placeholder 4"/>
          <p:cNvSpPr>
            <a:spLocks noGrp="1"/>
          </p:cNvSpPr>
          <p:nvPr>
            <p:ph type="ftr" sz="quarter" idx="11"/>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581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2047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1688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7485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038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1103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2368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5365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1346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018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5505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01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456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484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Ce avec quoi l'utilisateur interagit se nomme précisément la </a:t>
            </a:r>
            <a:r>
              <a:rPr lang="fr-FR" sz="900" b="0" i="1" kern="1200" dirty="0">
                <a:solidFill>
                  <a:schemeClr val="tx1"/>
                </a:solidFill>
                <a:effectLst/>
                <a:latin typeface="Segoe UI Light" pitchFamily="34" charset="0"/>
                <a:ea typeface="+mn-ea"/>
                <a:cs typeface="+mn-cs"/>
              </a:rPr>
              <a:t>vue</a:t>
            </a:r>
            <a:r>
              <a:rPr lang="fr-FR" sz="900" b="0" i="0" kern="1200" dirty="0">
                <a:solidFill>
                  <a:schemeClr val="tx1"/>
                </a:solidFill>
                <a:effectLst/>
                <a:latin typeface="Segoe UI Light" pitchFamily="34" charset="0"/>
                <a:ea typeface="+mn-ea"/>
                <a:cs typeface="+mn-cs"/>
              </a:rPr>
              <a:t>. Sa première tâche est de présenter les résultats renvoyés par le modèle. Sa seconde tâche est de recevoir toute action de l'utilisateur (</a:t>
            </a:r>
            <a:r>
              <a:rPr lang="fr-FR" sz="900" b="0" i="1" kern="1200" dirty="0" err="1">
                <a:solidFill>
                  <a:schemeClr val="tx1"/>
                </a:solidFill>
                <a:effectLst/>
                <a:latin typeface="Segoe UI Light" pitchFamily="34" charset="0"/>
                <a:ea typeface="+mn-ea"/>
                <a:cs typeface="+mn-cs"/>
              </a:rPr>
              <a:t>hover</a:t>
            </a:r>
            <a:r>
              <a:rPr lang="fr-FR" sz="900" b="0" i="0" kern="1200" dirty="0">
                <a:solidFill>
                  <a:schemeClr val="tx1"/>
                </a:solidFill>
                <a:effectLst/>
                <a:latin typeface="Segoe UI Light" pitchFamily="34" charset="0"/>
                <a:ea typeface="+mn-ea"/>
                <a:cs typeface="+mn-cs"/>
              </a:rPr>
              <a:t>, clic de souris, sélection d'un bouton radio, </a:t>
            </a:r>
            <a:r>
              <a:rPr lang="fr-FR" sz="900" b="0" i="0" kern="1200" dirty="0" err="1">
                <a:solidFill>
                  <a:schemeClr val="tx1"/>
                </a:solidFill>
                <a:effectLst/>
                <a:latin typeface="Segoe UI Light" pitchFamily="34" charset="0"/>
                <a:ea typeface="+mn-ea"/>
                <a:cs typeface="+mn-cs"/>
              </a:rPr>
              <a:t>cochage</a:t>
            </a:r>
            <a:r>
              <a:rPr lang="fr-FR" sz="900" b="0" i="0" kern="1200" dirty="0">
                <a:solidFill>
                  <a:schemeClr val="tx1"/>
                </a:solidFill>
                <a:effectLst/>
                <a:latin typeface="Segoe UI Light" pitchFamily="34" charset="0"/>
                <a:ea typeface="+mn-ea"/>
                <a:cs typeface="+mn-cs"/>
              </a:rPr>
              <a:t> d'une case, entrée de texte, de mouvements, de voix, etc.). Ces différents événements sont envoyés au contrôleur. La vue n'effectue pas de traitement, elle se contente d'afficher les résultats des traitements effectués par le modèle et d'interagir avec l'utilisateur.</a:t>
            </a:r>
          </a:p>
          <a:p>
            <a:r>
              <a:rPr lang="fr-FR" sz="900" b="0" i="0" kern="1200" dirty="0">
                <a:solidFill>
                  <a:schemeClr val="tx1"/>
                </a:solidFill>
                <a:effectLst/>
                <a:latin typeface="Segoe UI Light" pitchFamily="34" charset="0"/>
                <a:ea typeface="+mn-ea"/>
                <a:cs typeface="+mn-cs"/>
              </a:rPr>
              <a:t>Plusieurs vues peuvent afficher des informations partielles ou non d'un même modèle. Par exemple si une application de conversion de base a un entier comme unique donnée, ce même entier peut être affiché de multiples façons (en texte dans différentes bases, bit par bit avec des boutons à cocher, avec des curseurs). La vue peut aussi offrir à l'utilisateur la possibilité de changer de vue. Ceci permet une certaine récursivité du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8339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1667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contrôleur</a:t>
            </a:r>
            <a:r>
              <a:rPr lang="fr-FR" sz="900" b="0" i="0" kern="1200" dirty="0">
                <a:solidFill>
                  <a:schemeClr val="tx1"/>
                </a:solidFill>
                <a:effectLst/>
                <a:latin typeface="Segoe UI Light" pitchFamily="34" charset="0"/>
                <a:ea typeface="+mn-ea"/>
                <a:cs typeface="+mn-cs"/>
              </a:rPr>
              <a:t> prend en charge la gestion des événements de synchronisation pour mettre à jour la vue ou le modèle et les synchroniser. Il reçoit tous les événements de la vue et enclenche les actions à effectuer. Si une action nécessite un changement des données, le contrôleur demande la modification des données au modèle afin que les données affichées se mettent à jour. D'après le patron de conception </a:t>
            </a:r>
            <a:r>
              <a:rPr lang="fr-FR" sz="900" b="0" i="0" u="none" strike="noStrike" kern="1200" dirty="0">
                <a:solidFill>
                  <a:schemeClr val="tx1"/>
                </a:solidFill>
                <a:effectLst/>
                <a:latin typeface="Segoe UI Light" pitchFamily="34" charset="0"/>
                <a:ea typeface="+mn-ea"/>
                <a:cs typeface="+mn-cs"/>
                <a:hlinkClick r:id="rId3" tooltip="Observateur (patron de conception)"/>
              </a:rPr>
              <a:t>observateur/observable</a:t>
            </a:r>
            <a:r>
              <a:rPr lang="fr-FR" sz="900" b="0" i="0" kern="1200" dirty="0">
                <a:solidFill>
                  <a:schemeClr val="tx1"/>
                </a:solidFill>
                <a:effectLst/>
                <a:latin typeface="Segoe UI Light" pitchFamily="34" charset="0"/>
                <a:ea typeface="+mn-ea"/>
                <a:cs typeface="+mn-cs"/>
              </a:rPr>
              <a:t>, la vue est un « observateur » du modèle qui est lui « observable ». Certains événements de l'utilisateur ne concernent pas les données mais la vue. Dans ce cas, le contrôleur demande à la vue de se modifier. Le contrôleur n'effectue aucun traitement, ne modifie aucune donnée. Il analyse la requête du client et se contente d'appeler le modèle adéquat et de renvoyer la vue correspondant à la demande.</a:t>
            </a:r>
          </a:p>
          <a:p>
            <a:r>
              <a:rPr lang="fr-FR" sz="900" b="0" i="0" kern="1200" dirty="0">
                <a:solidFill>
                  <a:schemeClr val="tx1"/>
                </a:solidFill>
                <a:effectLst/>
                <a:latin typeface="Segoe UI Light" pitchFamily="34" charset="0"/>
                <a:ea typeface="+mn-ea"/>
                <a:cs typeface="+mn-cs"/>
              </a:rPr>
              <a:t>Par exemple, dans le cas d'une base de données gérant les emplois du temps des professeurs d'une école, une action de l'utilisateur peut être l'entrée (saisie) d'un nouveau cours. Le contrôleur ajoute ce cours au modèle et demande sa prise en compte par la vue. Une action de l'utilisateur peut aussi être de sélectionner une nouvelle personne pour visualiser tous ses cours. Ceci ne modifie pas la base des cours mais nécessite simplement que la vue s'adapte et offre à l'utilisateur une vision des cours de cette personne.</a:t>
            </a:r>
          </a:p>
          <a:p>
            <a:r>
              <a:rPr lang="fr-FR" sz="900" b="0" i="0" kern="1200" dirty="0">
                <a:solidFill>
                  <a:schemeClr val="tx1"/>
                </a:solidFill>
                <a:effectLst/>
                <a:latin typeface="Segoe UI Light" pitchFamily="34" charset="0"/>
                <a:ea typeface="+mn-ea"/>
                <a:cs typeface="+mn-cs"/>
              </a:rPr>
              <a:t>Quand un même objet contrôleur reçoit les événements de tous les composants, il lui faut déterminer l'origine de chaque événement. Ce tri des événements peut s'avérer fastidieux et peut conduire à un code peu élégant (un énorme </a:t>
            </a:r>
            <a:r>
              <a:rPr lang="fr-FR" sz="900" b="0" i="0" u="none" strike="noStrike" kern="1200" dirty="0">
                <a:solidFill>
                  <a:schemeClr val="tx1"/>
                </a:solidFill>
                <a:effectLst/>
                <a:latin typeface="Segoe UI Light" pitchFamily="34" charset="0"/>
                <a:ea typeface="+mn-ea"/>
                <a:cs typeface="+mn-cs"/>
                <a:hlinkClick r:id="rId4" tooltip="Switch (instruction)"/>
              </a:rPr>
              <a:t>switch</a:t>
            </a:r>
            <a:r>
              <a:rPr lang="fr-FR" sz="900" b="0" i="0" kern="1200" dirty="0">
                <a:solidFill>
                  <a:schemeClr val="tx1"/>
                </a:solidFill>
                <a:effectLst/>
                <a:latin typeface="Segoe UI Light" pitchFamily="34" charset="0"/>
                <a:ea typeface="+mn-ea"/>
                <a:cs typeface="+mn-cs"/>
              </a:rPr>
              <a:t>). C'est pourquoi le contrôleur est souvent scindé en plusieurs parties dont chacune reçoit les événements d'une partie des composants.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012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En résumé, lorsqu'un client envoie une requête à l'application :</a:t>
            </a:r>
          </a:p>
          <a:p>
            <a:r>
              <a:rPr lang="fr-FR" sz="900" b="0" i="0" kern="1200" dirty="0">
                <a:solidFill>
                  <a:schemeClr val="tx1"/>
                </a:solidFill>
                <a:effectLst/>
                <a:latin typeface="Segoe UI Light" pitchFamily="34" charset="0"/>
                <a:ea typeface="+mn-ea"/>
                <a:cs typeface="+mn-cs"/>
              </a:rPr>
              <a:t>la requête envoyée depuis la vue est analysée par le contrôleur (par exemple un clic de souris pour lancer un traitement de données) ;</a:t>
            </a:r>
          </a:p>
          <a:p>
            <a:r>
              <a:rPr lang="fr-FR" sz="900" b="0" i="0" kern="1200" dirty="0">
                <a:solidFill>
                  <a:schemeClr val="tx1"/>
                </a:solidFill>
                <a:effectLst/>
                <a:latin typeface="Segoe UI Light" pitchFamily="34" charset="0"/>
                <a:ea typeface="+mn-ea"/>
                <a:cs typeface="+mn-cs"/>
              </a:rPr>
              <a:t>le contrôleur demande au modèle approprié d'effectuer les traitements et notifie à la vue que la requête est traitée (via par exemple un </a:t>
            </a:r>
            <a:r>
              <a:rPr lang="fr-FR" sz="900" b="0" i="1" kern="1200" dirty="0" err="1">
                <a:solidFill>
                  <a:schemeClr val="tx1"/>
                </a:solidFill>
                <a:effectLst/>
                <a:latin typeface="Segoe UI Light" pitchFamily="34" charset="0"/>
                <a:ea typeface="+mn-ea"/>
                <a:cs typeface="+mn-cs"/>
              </a:rPr>
              <a:t>handler</a:t>
            </a:r>
            <a:r>
              <a:rPr lang="fr-FR" sz="900" b="0" i="0" kern="1200" dirty="0">
                <a:solidFill>
                  <a:schemeClr val="tx1"/>
                </a:solidFill>
                <a:effectLst/>
                <a:latin typeface="Segoe UI Light" pitchFamily="34" charset="0"/>
                <a:ea typeface="+mn-ea"/>
                <a:cs typeface="+mn-cs"/>
              </a:rPr>
              <a:t> ou </a:t>
            </a:r>
            <a:r>
              <a:rPr lang="fr-FR" sz="900" b="0" i="1" u="none" strike="noStrike" kern="1200" dirty="0">
                <a:solidFill>
                  <a:schemeClr val="tx1"/>
                </a:solidFill>
                <a:effectLst/>
                <a:latin typeface="Segoe UI Light" pitchFamily="34" charset="0"/>
                <a:ea typeface="+mn-ea"/>
                <a:cs typeface="+mn-cs"/>
                <a:hlinkClick r:id="rId3" tooltip="Fonction de rappel"/>
              </a:rPr>
              <a:t>callback</a:t>
            </a:r>
            <a:r>
              <a:rPr lang="fr-FR" sz="900" b="0" i="0" kern="1200" dirty="0">
                <a:solidFill>
                  <a:schemeClr val="tx1"/>
                </a:solidFill>
                <a:effectLst/>
                <a:latin typeface="Segoe UI Light" pitchFamily="34" charset="0"/>
                <a:ea typeface="+mn-ea"/>
                <a:cs typeface="+mn-cs"/>
              </a:rPr>
              <a:t>) ;</a:t>
            </a:r>
          </a:p>
          <a:p>
            <a:r>
              <a:rPr lang="fr-FR" sz="900" b="0" i="0" kern="1200" dirty="0">
                <a:solidFill>
                  <a:schemeClr val="tx1"/>
                </a:solidFill>
                <a:effectLst/>
                <a:latin typeface="Segoe UI Light" pitchFamily="34" charset="0"/>
                <a:ea typeface="+mn-ea"/>
                <a:cs typeface="+mn-cs"/>
              </a:rPr>
              <a:t>la vue notifiée fait une requête au modèle pour se mettre à jour (par exemple affiche le résultat du traitement via le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908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0627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0.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0.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4923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881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836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95218704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518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flipH="1">
            <a:off x="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grpSp>
        <p:nvGrpSpPr>
          <p:cNvPr id="3" name="Group 2"/>
          <p:cNvGrpSpPr/>
          <p:nvPr userDrawn="1"/>
        </p:nvGrpSpPr>
        <p:grpSpPr>
          <a:xfrm>
            <a:off x="7018576" y="-3174"/>
            <a:ext cx="5418147" cy="6997700"/>
            <a:chOff x="7018575" y="-3175"/>
            <a:chExt cx="5418147" cy="6997700"/>
          </a:xfrm>
        </p:grpSpPr>
        <p:sp>
          <p:nvSpPr>
            <p:cNvPr id="14" name="Freeform 13"/>
            <p:cNvSpPr>
              <a:spLocks/>
            </p:cNvSpPr>
            <p:nvPr userDrawn="1"/>
          </p:nvSpPr>
          <p:spPr bwMode="auto">
            <a:xfrm>
              <a:off x="7018575" y="-3175"/>
              <a:ext cx="5418147"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 name="TextBox 14"/>
            <p:cNvSpPr txBox="1"/>
            <p:nvPr userDrawn="1"/>
          </p:nvSpPr>
          <p:spPr>
            <a:xfrm>
              <a:off x="8516907" y="2138988"/>
              <a:ext cx="3681369" cy="2011926"/>
            </a:xfrm>
            <a:prstGeom prst="rect">
              <a:avLst/>
            </a:prstGeom>
            <a:noFill/>
          </p:spPr>
          <p:txBody>
            <a:bodyPr wrap="none" lIns="182880" tIns="146304" rIns="182880" bIns="146304" rtlCol="0">
              <a:spAutoFit/>
            </a:bodyPr>
            <a:lstStyle/>
            <a:p>
              <a:pPr>
                <a:lnSpc>
                  <a:spcPct val="75000"/>
                </a:lnSpc>
                <a:spcAft>
                  <a:spcPts val="600"/>
                </a:spcAft>
              </a:pPr>
              <a:r>
                <a:rPr lang="en-US" sz="4399" dirty="0">
                  <a:gradFill>
                    <a:gsLst>
                      <a:gs pos="2917">
                        <a:schemeClr val="tx1"/>
                      </a:gs>
                      <a:gs pos="30000">
                        <a:schemeClr val="tx1"/>
                      </a:gs>
                    </a:gsLst>
                    <a:lin ang="5400000" scaled="0"/>
                  </a:gradFill>
                </a:rPr>
                <a:t>Microsoft</a:t>
              </a:r>
            </a:p>
            <a:p>
              <a:pPr>
                <a:lnSpc>
                  <a:spcPct val="75000"/>
                </a:lnSpc>
                <a:spcAft>
                  <a:spcPts val="600"/>
                </a:spcAft>
              </a:pPr>
              <a:r>
                <a:rPr lang="en-US" sz="4399" dirty="0">
                  <a:gradFill>
                    <a:gsLst>
                      <a:gs pos="2917">
                        <a:schemeClr val="tx1"/>
                      </a:gs>
                      <a:gs pos="30000">
                        <a:schemeClr val="tx1"/>
                      </a:gs>
                    </a:gsLst>
                    <a:lin ang="5400000" scaled="0"/>
                  </a:gradFill>
                </a:rPr>
                <a:t>Data Insights</a:t>
              </a:r>
            </a:p>
            <a:p>
              <a:pPr>
                <a:lnSpc>
                  <a:spcPct val="75000"/>
                </a:lnSpc>
                <a:spcAft>
                  <a:spcPts val="600"/>
                </a:spcAft>
              </a:pPr>
              <a:r>
                <a:rPr lang="en-US" sz="4399" dirty="0">
                  <a:gradFill>
                    <a:gsLst>
                      <a:gs pos="2917">
                        <a:schemeClr val="tx1"/>
                      </a:gs>
                      <a:gs pos="30000">
                        <a:schemeClr val="tx1"/>
                      </a:gs>
                    </a:gsLst>
                    <a:lin ang="5400000" scaled="0"/>
                  </a:gradFill>
                </a:rPr>
                <a:t>Summit</a:t>
              </a:r>
            </a:p>
          </p:txBody>
        </p:sp>
        <p:sp>
          <p:nvSpPr>
            <p:cNvPr id="16" name="TextBox 15"/>
            <p:cNvSpPr txBox="1"/>
            <p:nvPr userDrawn="1"/>
          </p:nvSpPr>
          <p:spPr>
            <a:xfrm>
              <a:off x="8516907" y="4087270"/>
              <a:ext cx="2463053" cy="1039020"/>
            </a:xfrm>
            <a:prstGeom prst="rect">
              <a:avLst/>
            </a:prstGeom>
            <a:noFill/>
          </p:spPr>
          <p:txBody>
            <a:bodyPr wrap="none" lIns="182880" tIns="146304" rIns="182880" bIns="146304" rtlCol="0">
              <a:spAutoFit/>
            </a:bodyPr>
            <a:lstStyle/>
            <a:p>
              <a:pPr>
                <a:lnSpc>
                  <a:spcPct val="75000"/>
                </a:lnSpc>
                <a:spcAft>
                  <a:spcPts val="600"/>
                </a:spcAft>
              </a:pPr>
              <a:r>
                <a:rPr lang="en-US" sz="2800" dirty="0">
                  <a:gradFill>
                    <a:gsLst>
                      <a:gs pos="2917">
                        <a:schemeClr val="tx1"/>
                      </a:gs>
                      <a:gs pos="30000">
                        <a:schemeClr val="tx1"/>
                      </a:gs>
                    </a:gsLst>
                    <a:lin ang="5400000" scaled="0"/>
                  </a:gradFill>
                </a:rPr>
                <a:t>March 22-23</a:t>
              </a:r>
            </a:p>
            <a:p>
              <a:pPr>
                <a:lnSpc>
                  <a:spcPct val="75000"/>
                </a:lnSpc>
                <a:spcAft>
                  <a:spcPts val="600"/>
                </a:spcAft>
              </a:pPr>
              <a:r>
                <a:rPr lang="en-US" sz="2800" dirty="0">
                  <a:gradFill>
                    <a:gsLst>
                      <a:gs pos="2917">
                        <a:schemeClr val="tx1"/>
                      </a:gs>
                      <a:gs pos="30000">
                        <a:schemeClr val="tx1"/>
                      </a:gs>
                    </a:gsLst>
                    <a:lin ang="5400000" scaled="0"/>
                  </a:gradFill>
                </a:rPr>
                <a:t>Bellevue, WA</a:t>
              </a:r>
            </a:p>
          </p:txBody>
        </p:sp>
      </p:grpSp>
    </p:spTree>
    <p:extLst>
      <p:ext uri="{BB962C8B-B14F-4D97-AF65-F5344CB8AC3E}">
        <p14:creationId xmlns:p14="http://schemas.microsoft.com/office/powerpoint/2010/main" val="57896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11" name="Freeform 10"/>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 name="Title 1"/>
          <p:cNvSpPr>
            <a:spLocks noGrp="1"/>
          </p:cNvSpPr>
          <p:nvPr userDrawn="1">
            <p:ph type="title" hasCustomPrompt="1"/>
          </p:nvPr>
        </p:nvSpPr>
        <p:spPr bwMode="auto">
          <a:xfrm>
            <a:off x="274702" y="1211263"/>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046548"/>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spTree>
    <p:extLst>
      <p:ext uri="{BB962C8B-B14F-4D97-AF65-F5344CB8AC3E}">
        <p14:creationId xmlns:p14="http://schemas.microsoft.com/office/powerpoint/2010/main" val="386967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8" name="Freeform 7"/>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8828205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Tree>
    <p:extLst>
      <p:ext uri="{BB962C8B-B14F-4D97-AF65-F5344CB8AC3E}">
        <p14:creationId xmlns:p14="http://schemas.microsoft.com/office/powerpoint/2010/main" val="2919314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18943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2910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86045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41194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8211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214827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50038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540819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80870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5613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068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273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1652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6559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372814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73091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3233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4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4" name="Group 3"/>
          <p:cNvGrpSpPr/>
          <p:nvPr userDrawn="1"/>
        </p:nvGrpSpPr>
        <p:grpSpPr>
          <a:xfrm>
            <a:off x="0" y="0"/>
            <a:ext cx="12634914" cy="6994525"/>
            <a:chOff x="0" y="0"/>
            <a:chExt cx="12386538" cy="685800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6962"/>
            <a:stretch/>
          </p:blipFill>
          <p:spPr>
            <a:xfrm>
              <a:off x="0" y="0"/>
              <a:ext cx="12386538" cy="6858000"/>
            </a:xfrm>
            <a:prstGeom prst="rect">
              <a:avLst/>
            </a:prstGeom>
          </p:spPr>
        </p:pic>
        <p:sp>
          <p:nvSpPr>
            <p:cNvPr id="3" name="Rectangle 2"/>
            <p:cNvSpPr/>
            <p:nvPr userDrawn="1"/>
          </p:nvSpPr>
          <p:spPr bwMode="auto">
            <a:xfrm>
              <a:off x="0" y="1"/>
              <a:ext cx="12192000" cy="6857999"/>
            </a:xfrm>
            <a:prstGeom prst="rect">
              <a:avLst/>
            </a:prstGeom>
            <a:solidFill>
              <a:srgbClr val="00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295967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1793774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252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938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71253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7794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129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5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9797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181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428472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88561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8620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366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80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7570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3477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8878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4235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5141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7298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406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04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4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88426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24006237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6111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3"/>
            <a:ext cx="12436475" cy="3497261"/>
          </a:xfrm>
        </p:spPr>
        <p:txBody>
          <a:bodyPr>
            <a:noAutofit/>
          </a:bodyPr>
          <a:lstStyle/>
          <a:p>
            <a:endParaRPr lang="en-US" dirty="0"/>
          </a:p>
        </p:txBody>
      </p:sp>
      <p:sp>
        <p:nvSpPr>
          <p:cNvPr id="21" name="Title 1"/>
          <p:cNvSpPr>
            <a:spLocks noGrp="1"/>
          </p:cNvSpPr>
          <p:nvPr>
            <p:ph type="ctrTitle"/>
          </p:nvPr>
        </p:nvSpPr>
        <p:spPr>
          <a:xfrm>
            <a:off x="622000" y="3515199"/>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5"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3"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9"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Tree>
    <p:extLst>
      <p:ext uri="{BB962C8B-B14F-4D97-AF65-F5344CB8AC3E}">
        <p14:creationId xmlns:p14="http://schemas.microsoft.com/office/powerpoint/2010/main" val="426003459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7" y="233167"/>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306">
              <a:defRPr/>
            </a:pPr>
            <a:fld id="{71F47D9D-8D60-4698-A495-89D102E182A2}" type="slidenum">
              <a:rPr lang="en-US" sz="1020" smtClean="0"/>
              <a:pPr defTabSz="1242306">
                <a:defRPr/>
              </a:pPr>
              <a:t>‹#›</a:t>
            </a:fld>
            <a:endParaRPr lang="en-US" sz="1020" dirty="0"/>
          </a:p>
        </p:txBody>
      </p:sp>
    </p:spTree>
    <p:extLst>
      <p:ext uri="{BB962C8B-B14F-4D97-AF65-F5344CB8AC3E}">
        <p14:creationId xmlns:p14="http://schemas.microsoft.com/office/powerpoint/2010/main" val="353093582"/>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105318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29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1"/>
            <a:ext cx="877165" cy="322614"/>
          </a:xfrm>
          <a:prstGeom prst="rect">
            <a:avLst/>
          </a:prstGeom>
        </p:spPr>
      </p:pic>
    </p:spTree>
    <p:extLst>
      <p:ext uri="{BB962C8B-B14F-4D97-AF65-F5344CB8AC3E}">
        <p14:creationId xmlns:p14="http://schemas.microsoft.com/office/powerpoint/2010/main" val="486769895"/>
      </p:ext>
    </p:extLst>
  </p:cSld>
  <p:clrMapOvr>
    <a:masterClrMapping/>
  </p:clrMapOvr>
  <p:transition spd="slow">
    <p:push/>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45494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1690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9192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201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979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47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784474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8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sp>
        <p:nvSpPr>
          <p:cNvPr id="11" name="Text Placeholder 4"/>
          <p:cNvSpPr>
            <a:spLocks noGrp="1"/>
          </p:cNvSpPr>
          <p:nvPr>
            <p:ph type="body" sz="quarter" idx="12" hasCustomPrompt="1"/>
          </p:nvPr>
        </p:nvSpPr>
        <p:spPr>
          <a:xfrm>
            <a:off x="274638" y="4346579"/>
            <a:ext cx="10056498"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a:xfrm>
            <a:off x="272801" y="2509283"/>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 </a:t>
            </a:r>
          </a:p>
        </p:txBody>
      </p:sp>
    </p:spTree>
    <p:extLst>
      <p:ext uri="{BB962C8B-B14F-4D97-AF65-F5344CB8AC3E}">
        <p14:creationId xmlns:p14="http://schemas.microsoft.com/office/powerpoint/2010/main" val="30447607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8711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9_Title Slide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2224"/>
            <a:ext cx="1828649" cy="182864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sp>
        <p:nvSpPr>
          <p:cNvPr id="34" name="Rectangle 33"/>
          <p:cNvSpPr/>
          <p:nvPr userDrawn="1"/>
        </p:nvSpPr>
        <p:spPr bwMode="auto">
          <a:xfrm>
            <a:off x="272801" y="2115587"/>
            <a:ext cx="10056504" cy="36899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a:xfrm>
            <a:off x="274705" y="2125678"/>
            <a:ext cx="10054603"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16" name="Text Placeholder 4"/>
          <p:cNvSpPr>
            <a:spLocks noGrp="1"/>
          </p:cNvSpPr>
          <p:nvPr>
            <p:ph type="body" sz="quarter" idx="12" hasCustomPrompt="1"/>
          </p:nvPr>
        </p:nvSpPr>
        <p:spPr>
          <a:xfrm>
            <a:off x="274701" y="3955786"/>
            <a:ext cx="10054604"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705087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0_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380160398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1_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4" y="3954461"/>
            <a:ext cx="10056499"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76136646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2_Title Slide 2">
    <p:bg>
      <p:bgPr>
        <a:solidFill>
          <a:srgbClr val="B4009E"/>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D2D2D2"/>
                  </a:gs>
                  <a:gs pos="100000">
                    <a:srgbClr val="D2D2D2"/>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9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39251" y="385612"/>
            <a:ext cx="2057211" cy="440684"/>
          </a:xfrm>
          <a:prstGeom prst="rect">
            <a:avLst/>
          </a:prstGeom>
        </p:spPr>
      </p:pic>
    </p:spTree>
    <p:extLst>
      <p:ext uri="{BB962C8B-B14F-4D97-AF65-F5344CB8AC3E}">
        <p14:creationId xmlns:p14="http://schemas.microsoft.com/office/powerpoint/2010/main" val="37802335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2" y="3954467"/>
            <a:ext cx="10058401" cy="1829593"/>
          </a:xfrm>
          <a:noFill/>
        </p:spPr>
        <p:txBody>
          <a:bodyPr lIns="179244" tIns="143394" rIns="179244" bIns="143394">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185544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0968906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566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1236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7374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0739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9553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31897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42393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1285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07266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2178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21296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46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62095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76760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96843442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43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80" y="2430466"/>
            <a:ext cx="11887200" cy="932563"/>
          </a:xfrm>
        </p:spPr>
        <p:txBody>
          <a:bodyPr/>
          <a:lstStyle>
            <a:lvl1pPr marL="0" indent="0">
              <a:buNone/>
              <a:defRPr sz="5405">
                <a:gradFill>
                  <a:gsLst>
                    <a:gs pos="1250">
                      <a:srgbClr val="FFFFFF"/>
                    </a:gs>
                    <a:gs pos="99000">
                      <a:srgbClr val="FFFFFF"/>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p:txBody>
      </p:sp>
      <p:sp>
        <p:nvSpPr>
          <p:cNvPr id="4"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01368862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7"/>
            <a:ext cx="8219813"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30933311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89038" y="2125667"/>
            <a:ext cx="10058399"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227601850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3" y="1241430"/>
            <a:ext cx="5486399" cy="917575"/>
          </a:xfrm>
        </p:spPr>
        <p:txBody>
          <a:bodyPr/>
          <a:lstStyle>
            <a:lvl1pPr>
              <a:defRPr sz="6629" baseline="0"/>
            </a:lvl1pPr>
          </a:lstStyle>
          <a:p>
            <a:r>
              <a:rPr lang="en-US"/>
              <a:t>Click to edit Master title style</a:t>
            </a:r>
            <a:endParaRPr lang="en-US" dirty="0"/>
          </a:p>
        </p:txBody>
      </p:sp>
      <p:sp>
        <p:nvSpPr>
          <p:cNvPr id="5" name="Picture Placeholder 4"/>
          <p:cNvSpPr>
            <a:spLocks noGrp="1"/>
          </p:cNvSpPr>
          <p:nvPr>
            <p:ph type="pic" sz="quarter" idx="10"/>
          </p:nvPr>
        </p:nvSpPr>
        <p:spPr>
          <a:xfrm>
            <a:off x="6218238" y="2"/>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6335059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30"/>
            <a:ext cx="5486399" cy="917575"/>
          </a:xfrm>
        </p:spPr>
        <p:txBody>
          <a:bodyPr/>
          <a:lstStyle>
            <a:lvl1pPr>
              <a:defRPr sz="6629" baseline="0"/>
            </a:lvl1pPr>
          </a:lstStyle>
          <a:p>
            <a:r>
              <a:rPr lang="en-US"/>
              <a:t>Click to edit Master title style</a:t>
            </a:r>
            <a:endParaRPr lang="en-US" dirty="0"/>
          </a:p>
        </p:txBody>
      </p:sp>
      <p:sp>
        <p:nvSpPr>
          <p:cNvPr id="4" name="Picture Placeholder 4"/>
          <p:cNvSpPr>
            <a:spLocks noGrp="1"/>
          </p:cNvSpPr>
          <p:nvPr>
            <p:ph type="pic" sz="quarter" idx="10"/>
          </p:nvPr>
        </p:nvSpPr>
        <p:spPr>
          <a:xfrm>
            <a:off x="0" y="3"/>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9772920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61107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901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59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92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0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476607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7373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168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Logo end slide">
    <p:spTree>
      <p:nvGrpSpPr>
        <p:cNvPr id="1" name=""/>
        <p:cNvGrpSpPr/>
        <p:nvPr/>
      </p:nvGrpSpPr>
      <p:grpSpPr>
        <a:xfrm>
          <a:off x="0" y="0"/>
          <a:ext cx="0" cy="0"/>
          <a:chOff x="0" y="0"/>
          <a:chExt cx="0" cy="0"/>
        </a:xfrm>
      </p:grpSpPr>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505050"/>
                    </a:gs>
                    <a:gs pos="100000">
                      <a:srgbClr val="505050"/>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9233" y="3145044"/>
            <a:ext cx="3288517" cy="704445"/>
          </a:xfrm>
          <a:prstGeom prst="rect">
            <a:avLst/>
          </a:prstGeom>
        </p:spPr>
      </p:pic>
    </p:spTree>
    <p:extLst>
      <p:ext uri="{BB962C8B-B14F-4D97-AF65-F5344CB8AC3E}">
        <p14:creationId xmlns:p14="http://schemas.microsoft.com/office/powerpoint/2010/main" val="175946704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FFFFFF"/>
                    </a:gs>
                    <a:gs pos="100000">
                      <a:srgbClr val="FFFFFF"/>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5709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347" indent="-290347">
              <a:buClr>
                <a:schemeClr val="tx1"/>
              </a:buClr>
              <a:buSzPct val="90000"/>
              <a:buFont typeface="Arial" pitchFamily="34" charset="0"/>
              <a:buChar char="•"/>
              <a:defRPr sz="357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5" indent="-280829">
              <a:buClr>
                <a:schemeClr val="tx1"/>
              </a:buClr>
              <a:buSzPct val="90000"/>
              <a:buFont typeface="Arial" pitchFamily="34" charset="0"/>
              <a:buChar char="•"/>
              <a:defRPr sz="316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20" indent="-290347">
              <a:buClr>
                <a:schemeClr val="tx1"/>
              </a:buClr>
              <a:buSzPct val="90000"/>
              <a:buFont typeface="Arial" pitchFamily="34" charset="0"/>
              <a:buChar char="•"/>
              <a:defRPr sz="275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9" indent="-228470">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8" indent="-228470">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2366" tIns="76184" rIns="152366" bIns="76184"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658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109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9237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0906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11704255"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36802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1704636"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3073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3510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2078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72486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5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2686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a:xfrm>
            <a:off x="-1" y="-1"/>
            <a:ext cx="12436475" cy="6995517"/>
          </a:xfrm>
          <a:prstGeom prst="rect">
            <a:avLst/>
          </a:prstGeom>
        </p:spPr>
      </p:pic>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5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2979392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0355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884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0648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0646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682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621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75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7486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19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436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2202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spTree>
    <p:extLst>
      <p:ext uri="{BB962C8B-B14F-4D97-AF65-F5344CB8AC3E}">
        <p14:creationId xmlns:p14="http://schemas.microsoft.com/office/powerpoint/2010/main" val="119449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spTree>
    <p:extLst>
      <p:ext uri="{BB962C8B-B14F-4D97-AF65-F5344CB8AC3E}">
        <p14:creationId xmlns:p14="http://schemas.microsoft.com/office/powerpoint/2010/main" val="1854027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1114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839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589608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509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962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510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66116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76444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0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94802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563"/>
            <a:fld id="{72821548-D874-476C-B398-AFAD0D8327A3}" type="datetimeFigureOut">
              <a:rPr lang="en-US" smtClean="0">
                <a:solidFill>
                  <a:srgbClr val="505050"/>
                </a:solidFill>
              </a:rPr>
              <a:pPr defTabSz="932563"/>
              <a:t>12/9/2016</a:t>
            </a:fld>
            <a:endParaRPr lang="en-US">
              <a:solidFill>
                <a:srgbClr val="505050"/>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505050"/>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563"/>
            <a:fld id="{FD75EC9F-A21B-4EFA-9501-5F974DCB9893}"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25432251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771541" y="5627056"/>
            <a:ext cx="5113853" cy="1419106"/>
          </a:xfrm>
        </p:spPr>
        <p:txBody>
          <a:bodyPr/>
          <a:lstStyle>
            <a:lvl1pPr>
              <a:defRPr>
                <a:solidFill>
                  <a:srgbClr val="289FD7"/>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305016903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208151395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Master2">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9583" y="6482890"/>
            <a:ext cx="4197310" cy="372394"/>
          </a:xfrm>
          <a:prstGeom prst="rect">
            <a:avLst/>
          </a:prstGeom>
        </p:spPr>
        <p:txBody>
          <a:bodyPr/>
          <a:lstStyle/>
          <a:p>
            <a:pPr defTabSz="932563"/>
            <a:r>
              <a:rPr lang="en-US">
                <a:solidFill>
                  <a:prstClr val="black">
                    <a:tint val="75000"/>
                  </a:prstClr>
                </a:solidFill>
              </a:rPr>
              <a:t>Confidential</a:t>
            </a:r>
          </a:p>
        </p:txBody>
      </p:sp>
      <p:sp>
        <p:nvSpPr>
          <p:cNvPr id="5" name="Slide Number Placeholder 4"/>
          <p:cNvSpPr>
            <a:spLocks noGrp="1"/>
          </p:cNvSpPr>
          <p:nvPr>
            <p:ph type="sldNum" sz="quarter" idx="12"/>
          </p:nvPr>
        </p:nvSpPr>
        <p:spPr>
          <a:xfrm>
            <a:off x="9441204" y="6482890"/>
            <a:ext cx="2901844" cy="372394"/>
          </a:xfrm>
          <a:prstGeom prst="rect">
            <a:avLst/>
          </a:prstGeom>
        </p:spPr>
        <p:txBody>
          <a:bodyPr/>
          <a:lstStyle/>
          <a:p>
            <a:pPr defTabSz="932563"/>
            <a:fld id="{2559710C-CD02-6E4A-BBA6-11E2387E9F88}" type="slidenum">
              <a:rPr lang="en-US" smtClean="0">
                <a:solidFill>
                  <a:prstClr val="black">
                    <a:tint val="75000"/>
                  </a:prstClr>
                </a:solidFill>
              </a:rPr>
              <a:pPr defTabSz="932563"/>
              <a:t>‹#›</a:t>
            </a:fld>
            <a:endParaRPr lang="en-US">
              <a:solidFill>
                <a:prstClr val="black">
                  <a:tint val="75000"/>
                </a:prstClr>
              </a:solidFill>
            </a:endParaRPr>
          </a:p>
        </p:txBody>
      </p:sp>
      <p:sp>
        <p:nvSpPr>
          <p:cNvPr id="6" name="Rectangle 5"/>
          <p:cNvSpPr/>
          <p:nvPr userDrawn="1"/>
        </p:nvSpPr>
        <p:spPr>
          <a:xfrm>
            <a:off x="0" y="2"/>
            <a:ext cx="12436475" cy="932602"/>
          </a:xfrm>
          <a:prstGeom prst="rect">
            <a:avLst/>
          </a:prstGeom>
          <a:gradFill>
            <a:gsLst>
              <a:gs pos="0">
                <a:srgbClr val="5253B6"/>
              </a:gs>
              <a:gs pos="100000">
                <a:srgbClr val="6B6C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24"/>
          <p:cNvSpPr>
            <a:spLocks noGrp="1"/>
          </p:cNvSpPr>
          <p:nvPr>
            <p:ph type="title"/>
          </p:nvPr>
        </p:nvSpPr>
        <p:spPr>
          <a:xfrm>
            <a:off x="121135" y="0"/>
            <a:ext cx="12315341" cy="932603"/>
          </a:xfrm>
        </p:spPr>
        <p:txBody>
          <a:bodyPr>
            <a:normAutofit/>
          </a:bodyPr>
          <a:lstStyle>
            <a:lvl1pPr>
              <a:defRPr sz="2856">
                <a:solidFill>
                  <a:schemeClr val="bg1"/>
                </a:solidFill>
              </a:defRPr>
            </a:lvl1pPr>
          </a:lstStyle>
          <a:p>
            <a:r>
              <a:rPr lang="en-US" dirty="0"/>
              <a:t>Click to edit Master title style</a:t>
            </a:r>
          </a:p>
        </p:txBody>
      </p:sp>
      <p:sp>
        <p:nvSpPr>
          <p:cNvPr id="8" name="Rectangle 7"/>
          <p:cNvSpPr/>
          <p:nvPr userDrawn="1"/>
        </p:nvSpPr>
        <p:spPr>
          <a:xfrm>
            <a:off x="0" y="6885522"/>
            <a:ext cx="12436475" cy="109005"/>
          </a:xfrm>
          <a:prstGeom prst="rect">
            <a:avLst/>
          </a:prstGeom>
          <a:gradFill flip="none" rotWithShape="0">
            <a:gsLst>
              <a:gs pos="7000">
                <a:srgbClr val="019547"/>
              </a:gs>
              <a:gs pos="40000">
                <a:srgbClr val="00AC95"/>
              </a:gs>
              <a:gs pos="78000">
                <a:srgbClr val="1A75BB"/>
              </a:gs>
              <a:gs pos="100000">
                <a:srgbClr val="224EA1"/>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65957287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074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3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Freeform 1"/>
          <p:cNvSpPr/>
          <p:nvPr userDrawn="1"/>
        </p:nvSpPr>
        <p:spPr bwMode="auto">
          <a:xfrm>
            <a:off x="2798676" y="6715319"/>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userDrawn="1"/>
        </p:nvGrpSpPr>
        <p:grpSpPr>
          <a:xfrm>
            <a:off x="2333932" y="1459922"/>
            <a:ext cx="1097795" cy="704450"/>
            <a:chOff x="1342452" y="940002"/>
            <a:chExt cx="1243855" cy="798289"/>
          </a:xfrm>
          <a:solidFill>
            <a:schemeClr val="accent2"/>
          </a:solidFill>
        </p:grpSpPr>
        <p:sp>
          <p:nvSpPr>
            <p:cNvPr id="4" name="Freeform 17"/>
            <p:cNvSpPr>
              <a:spLocks/>
            </p:cNvSpPr>
            <p:nvPr/>
          </p:nvSpPr>
          <p:spPr bwMode="auto">
            <a:xfrm flipH="1">
              <a:off x="1342452" y="1687800"/>
              <a:ext cx="1243855" cy="504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reeform 4"/>
            <p:cNvSpPr>
              <a:spLocks noChangeArrowheads="1"/>
            </p:cNvSpPr>
            <p:nvPr/>
          </p:nvSpPr>
          <p:spPr bwMode="auto">
            <a:xfrm flipH="1">
              <a:off x="1447582" y="940002"/>
              <a:ext cx="1033592" cy="718348"/>
            </a:xfrm>
            <a:custGeom>
              <a:avLst/>
              <a:gdLst>
                <a:gd name="connsiteX0" fmla="*/ 65525 w 1059462"/>
                <a:gd name="connsiteY0" fmla="*/ 56659 h 736328"/>
                <a:gd name="connsiteX1" fmla="*/ 65525 w 1059462"/>
                <a:gd name="connsiteY1" fmla="*/ 680273 h 736328"/>
                <a:gd name="connsiteX2" fmla="*/ 993938 w 1059462"/>
                <a:gd name="connsiteY2" fmla="*/ 680273 h 736328"/>
                <a:gd name="connsiteX3" fmla="*/ 993938 w 1059462"/>
                <a:gd name="connsiteY3" fmla="*/ 56659 h 736328"/>
                <a:gd name="connsiteX4" fmla="*/ 35300 w 1059462"/>
                <a:gd name="connsiteY4" fmla="*/ 0 h 736328"/>
                <a:gd name="connsiteX5" fmla="*/ 1024162 w 1059462"/>
                <a:gd name="connsiteY5" fmla="*/ 0 h 736328"/>
                <a:gd name="connsiteX6" fmla="*/ 1059462 w 1059462"/>
                <a:gd name="connsiteY6" fmla="*/ 35300 h 736328"/>
                <a:gd name="connsiteX7" fmla="*/ 1059462 w 1059462"/>
                <a:gd name="connsiteY7" fmla="*/ 701028 h 736328"/>
                <a:gd name="connsiteX8" fmla="*/ 1024162 w 1059462"/>
                <a:gd name="connsiteY8" fmla="*/ 736328 h 736328"/>
                <a:gd name="connsiteX9" fmla="*/ 35300 w 1059462"/>
                <a:gd name="connsiteY9" fmla="*/ 736328 h 736328"/>
                <a:gd name="connsiteX10" fmla="*/ 0 w 1059462"/>
                <a:gd name="connsiteY10" fmla="*/ 701028 h 736328"/>
                <a:gd name="connsiteX11" fmla="*/ 0 w 1059462"/>
                <a:gd name="connsiteY11" fmla="*/ 35300 h 736328"/>
                <a:gd name="connsiteX12" fmla="*/ 35300 w 1059462"/>
                <a:gd name="connsiteY12" fmla="*/ 0 h 73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9462" h="736328">
                  <a:moveTo>
                    <a:pt x="65525" y="56659"/>
                  </a:moveTo>
                  <a:lnTo>
                    <a:pt x="65525" y="680273"/>
                  </a:lnTo>
                  <a:lnTo>
                    <a:pt x="993938" y="680273"/>
                  </a:lnTo>
                  <a:lnTo>
                    <a:pt x="993938" y="56659"/>
                  </a:lnTo>
                  <a:close/>
                  <a:moveTo>
                    <a:pt x="35300" y="0"/>
                  </a:moveTo>
                  <a:lnTo>
                    <a:pt x="1024162" y="0"/>
                  </a:lnTo>
                  <a:cubicBezTo>
                    <a:pt x="1043658" y="0"/>
                    <a:pt x="1059462" y="15804"/>
                    <a:pt x="1059462" y="35300"/>
                  </a:cubicBezTo>
                  <a:lnTo>
                    <a:pt x="1059462" y="701028"/>
                  </a:lnTo>
                  <a:cubicBezTo>
                    <a:pt x="1059462" y="720524"/>
                    <a:pt x="1043658" y="736328"/>
                    <a:pt x="1024162" y="736328"/>
                  </a:cubicBezTo>
                  <a:lnTo>
                    <a:pt x="35300" y="736328"/>
                  </a:lnTo>
                  <a:cubicBezTo>
                    <a:pt x="15804" y="736328"/>
                    <a:pt x="0" y="720524"/>
                    <a:pt x="0" y="701028"/>
                  </a:cubicBezTo>
                  <a:lnTo>
                    <a:pt x="0" y="35300"/>
                  </a:lnTo>
                  <a:cubicBezTo>
                    <a:pt x="0" y="15804"/>
                    <a:pt x="15804" y="0"/>
                    <a:pt x="35300"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Freeform 5"/>
          <p:cNvSpPr>
            <a:spLocks noEditPoints="1"/>
          </p:cNvSpPr>
          <p:nvPr userDrawn="1"/>
        </p:nvSpPr>
        <p:spPr bwMode="auto">
          <a:xfrm flipH="1">
            <a:off x="9538897" y="3984951"/>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9"/>
          <p:cNvSpPr>
            <a:spLocks noEditPoints="1"/>
          </p:cNvSpPr>
          <p:nvPr userDrawn="1"/>
        </p:nvSpPr>
        <p:spPr bwMode="auto">
          <a:xfrm flipH="1">
            <a:off x="3425315" y="5731556"/>
            <a:ext cx="599516" cy="814181"/>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7"/>
          <p:cNvSpPr>
            <a:spLocks noEditPoints="1"/>
          </p:cNvSpPr>
          <p:nvPr userDrawn="1"/>
        </p:nvSpPr>
        <p:spPr bwMode="black">
          <a:xfrm>
            <a:off x="1426753" y="1066672"/>
            <a:ext cx="787192" cy="78798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17"/>
          <p:cNvSpPr>
            <a:spLocks noEditPoints="1"/>
          </p:cNvSpPr>
          <p:nvPr userDrawn="1"/>
        </p:nvSpPr>
        <p:spPr bwMode="black">
          <a:xfrm>
            <a:off x="8988565" y="505936"/>
            <a:ext cx="614705" cy="61532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107"/>
          <p:cNvSpPr>
            <a:spLocks noEditPoints="1"/>
          </p:cNvSpPr>
          <p:nvPr userDrawn="1"/>
        </p:nvSpPr>
        <p:spPr bwMode="auto">
          <a:xfrm>
            <a:off x="278418" y="4022133"/>
            <a:ext cx="510051" cy="355724"/>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10"/>
          <p:cNvSpPr>
            <a:spLocks noEditPoints="1"/>
          </p:cNvSpPr>
          <p:nvPr userDrawn="1"/>
        </p:nvSpPr>
        <p:spPr bwMode="auto">
          <a:xfrm>
            <a:off x="10215753" y="5713237"/>
            <a:ext cx="529647" cy="534175"/>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08"/>
          <p:cNvSpPr>
            <a:spLocks noEditPoints="1"/>
          </p:cNvSpPr>
          <p:nvPr userDrawn="1"/>
        </p:nvSpPr>
        <p:spPr bwMode="auto">
          <a:xfrm>
            <a:off x="11565593" y="1991127"/>
            <a:ext cx="441830" cy="49554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2"/>
          <p:cNvSpPr>
            <a:spLocks/>
          </p:cNvSpPr>
          <p:nvPr userDrawn="1"/>
        </p:nvSpPr>
        <p:spPr bwMode="auto">
          <a:xfrm>
            <a:off x="4818072" y="6718403"/>
            <a:ext cx="538617" cy="54318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92"/>
          <p:cNvSpPr>
            <a:spLocks noEditPoints="1"/>
          </p:cNvSpPr>
          <p:nvPr userDrawn="1"/>
        </p:nvSpPr>
        <p:spPr bwMode="auto">
          <a:xfrm>
            <a:off x="3578337" y="2593586"/>
            <a:ext cx="253437" cy="34525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27"/>
          <p:cNvSpPr>
            <a:spLocks noEditPoints="1"/>
          </p:cNvSpPr>
          <p:nvPr userDrawn="1"/>
        </p:nvSpPr>
        <p:spPr bwMode="auto">
          <a:xfrm>
            <a:off x="2745806" y="146977"/>
            <a:ext cx="656177" cy="534389"/>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37"/>
          <p:cNvSpPr>
            <a:spLocks/>
          </p:cNvSpPr>
          <p:nvPr userDrawn="1"/>
        </p:nvSpPr>
        <p:spPr bwMode="auto">
          <a:xfrm>
            <a:off x="11687705" y="1171966"/>
            <a:ext cx="729307" cy="67597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16"/>
          <p:cNvSpPr>
            <a:spLocks noEditPoints="1"/>
          </p:cNvSpPr>
          <p:nvPr userDrawn="1"/>
        </p:nvSpPr>
        <p:spPr bwMode="auto">
          <a:xfrm>
            <a:off x="2428511" y="6265898"/>
            <a:ext cx="344599" cy="27506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79"/>
          <p:cNvSpPr>
            <a:spLocks noChangeAspect="1" noEditPoints="1"/>
          </p:cNvSpPr>
          <p:nvPr userDrawn="1"/>
        </p:nvSpPr>
        <p:spPr bwMode="black">
          <a:xfrm>
            <a:off x="11814253" y="5013451"/>
            <a:ext cx="393830" cy="488633"/>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33"/>
          <p:cNvSpPr>
            <a:spLocks noChangeAspect="1" noEditPoints="1"/>
          </p:cNvSpPr>
          <p:nvPr userDrawn="1"/>
        </p:nvSpPr>
        <p:spPr bwMode="black">
          <a:xfrm>
            <a:off x="10794441" y="2842688"/>
            <a:ext cx="588069" cy="589062"/>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7"/>
          <p:cNvSpPr>
            <a:spLocks noChangeAspect="1" noEditPoints="1"/>
          </p:cNvSpPr>
          <p:nvPr userDrawn="1"/>
        </p:nvSpPr>
        <p:spPr bwMode="black">
          <a:xfrm>
            <a:off x="8071362" y="1365935"/>
            <a:ext cx="511497" cy="490665"/>
          </a:xfrm>
          <a:custGeom>
            <a:avLst/>
            <a:gdLst>
              <a:gd name="T0" fmla="*/ 169 w 459"/>
              <a:gd name="T1" fmla="*/ 64 h 440"/>
              <a:gd name="T2" fmla="*/ 275 w 459"/>
              <a:gd name="T3" fmla="*/ 169 h 440"/>
              <a:gd name="T4" fmla="*/ 169 w 459"/>
              <a:gd name="T5" fmla="*/ 275 h 440"/>
              <a:gd name="T6" fmla="*/ 64 w 459"/>
              <a:gd name="T7" fmla="*/ 169 h 440"/>
              <a:gd name="T8" fmla="*/ 169 w 459"/>
              <a:gd name="T9" fmla="*/ 64 h 440"/>
              <a:gd name="T10" fmla="*/ 169 w 459"/>
              <a:gd name="T11" fmla="*/ 0 h 440"/>
              <a:gd name="T12" fmla="*/ 0 w 459"/>
              <a:gd name="T13" fmla="*/ 169 h 440"/>
              <a:gd name="T14" fmla="*/ 169 w 459"/>
              <a:gd name="T15" fmla="*/ 339 h 440"/>
              <a:gd name="T16" fmla="*/ 279 w 459"/>
              <a:gd name="T17" fmla="*/ 299 h 440"/>
              <a:gd name="T18" fmla="*/ 410 w 459"/>
              <a:gd name="T19" fmla="*/ 430 h 440"/>
              <a:gd name="T20" fmla="*/ 449 w 459"/>
              <a:gd name="T21" fmla="*/ 430 h 440"/>
              <a:gd name="T22" fmla="*/ 449 w 459"/>
              <a:gd name="T23" fmla="*/ 430 h 440"/>
              <a:gd name="T24" fmla="*/ 449 w 459"/>
              <a:gd name="T25" fmla="*/ 391 h 440"/>
              <a:gd name="T26" fmla="*/ 314 w 459"/>
              <a:gd name="T27" fmla="*/ 257 h 440"/>
              <a:gd name="T28" fmla="*/ 339 w 459"/>
              <a:gd name="T29" fmla="*/ 169 h 440"/>
              <a:gd name="T30" fmla="*/ 169 w 459"/>
              <a:gd name="T3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0">
                <a:moveTo>
                  <a:pt x="169" y="64"/>
                </a:moveTo>
                <a:cubicBezTo>
                  <a:pt x="228" y="64"/>
                  <a:pt x="275" y="111"/>
                  <a:pt x="275" y="169"/>
                </a:cubicBezTo>
                <a:cubicBezTo>
                  <a:pt x="275" y="227"/>
                  <a:pt x="228" y="275"/>
                  <a:pt x="169" y="275"/>
                </a:cubicBezTo>
                <a:cubicBezTo>
                  <a:pt x="111" y="275"/>
                  <a:pt x="64" y="227"/>
                  <a:pt x="64" y="169"/>
                </a:cubicBezTo>
                <a:cubicBezTo>
                  <a:pt x="64" y="111"/>
                  <a:pt x="111" y="64"/>
                  <a:pt x="169" y="64"/>
                </a:cubicBezTo>
                <a:close/>
                <a:moveTo>
                  <a:pt x="169" y="0"/>
                </a:moveTo>
                <a:cubicBezTo>
                  <a:pt x="76" y="0"/>
                  <a:pt x="0" y="76"/>
                  <a:pt x="0" y="169"/>
                </a:cubicBezTo>
                <a:cubicBezTo>
                  <a:pt x="0" y="263"/>
                  <a:pt x="76" y="339"/>
                  <a:pt x="169" y="339"/>
                </a:cubicBezTo>
                <a:cubicBezTo>
                  <a:pt x="211" y="339"/>
                  <a:pt x="249" y="324"/>
                  <a:pt x="279" y="299"/>
                </a:cubicBezTo>
                <a:cubicBezTo>
                  <a:pt x="410" y="430"/>
                  <a:pt x="410" y="430"/>
                  <a:pt x="410" y="430"/>
                </a:cubicBezTo>
                <a:cubicBezTo>
                  <a:pt x="421" y="440"/>
                  <a:pt x="438" y="440"/>
                  <a:pt x="449" y="430"/>
                </a:cubicBezTo>
                <a:cubicBezTo>
                  <a:pt x="449" y="430"/>
                  <a:pt x="449" y="430"/>
                  <a:pt x="449" y="430"/>
                </a:cubicBezTo>
                <a:cubicBezTo>
                  <a:pt x="459" y="419"/>
                  <a:pt x="459" y="402"/>
                  <a:pt x="449" y="391"/>
                </a:cubicBezTo>
                <a:cubicBezTo>
                  <a:pt x="314" y="257"/>
                  <a:pt x="314" y="257"/>
                  <a:pt x="314" y="257"/>
                </a:cubicBezTo>
                <a:cubicBezTo>
                  <a:pt x="330" y="232"/>
                  <a:pt x="339" y="201"/>
                  <a:pt x="339" y="169"/>
                </a:cubicBezTo>
                <a:cubicBezTo>
                  <a:pt x="339" y="76"/>
                  <a:pt x="263" y="0"/>
                  <a:pt x="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userDrawn="1"/>
        </p:nvGrpSpPr>
        <p:grpSpPr>
          <a:xfrm>
            <a:off x="7321935" y="5889131"/>
            <a:ext cx="472705" cy="454953"/>
            <a:chOff x="3820368" y="7357289"/>
            <a:chExt cx="231250" cy="222597"/>
          </a:xfrm>
          <a:solidFill>
            <a:schemeClr val="accent2"/>
          </a:solidFill>
        </p:grpSpPr>
        <p:sp>
          <p:nvSpPr>
            <p:cNvPr id="22" name="Rectangle 21"/>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Freeform 24"/>
          <p:cNvSpPr/>
          <p:nvPr userDrawn="1"/>
        </p:nvSpPr>
        <p:spPr bwMode="auto">
          <a:xfrm rot="10800000">
            <a:off x="4369265" y="1087203"/>
            <a:ext cx="473701" cy="575517"/>
          </a:xfrm>
          <a:custGeom>
            <a:avLst/>
            <a:gdLst>
              <a:gd name="connsiteX0" fmla="*/ 487791 w 975584"/>
              <a:gd name="connsiteY0" fmla="*/ 929204 h 1185453"/>
              <a:gd name="connsiteX1" fmla="*/ 734193 w 975584"/>
              <a:gd name="connsiteY1" fmla="*/ 682802 h 1185453"/>
              <a:gd name="connsiteX2" fmla="*/ 487791 w 975584"/>
              <a:gd name="connsiteY2" fmla="*/ 436400 h 1185453"/>
              <a:gd name="connsiteX3" fmla="*/ 241389 w 975584"/>
              <a:gd name="connsiteY3" fmla="*/ 682802 h 1185453"/>
              <a:gd name="connsiteX4" fmla="*/ 487791 w 975584"/>
              <a:gd name="connsiteY4" fmla="*/ 929204 h 1185453"/>
              <a:gd name="connsiteX5" fmla="*/ 487792 w 975584"/>
              <a:gd name="connsiteY5" fmla="*/ 1185453 h 1185453"/>
              <a:gd name="connsiteX6" fmla="*/ 0 w 975584"/>
              <a:gd name="connsiteY6" fmla="*/ 697661 h 1185453"/>
              <a:gd name="connsiteX7" fmla="*/ 83307 w 975584"/>
              <a:gd name="connsiteY7" fmla="*/ 424932 h 1185453"/>
              <a:gd name="connsiteX8" fmla="*/ 116543 w 975584"/>
              <a:gd name="connsiteY8" fmla="*/ 384650 h 1185453"/>
              <a:gd name="connsiteX9" fmla="*/ 113120 w 975584"/>
              <a:gd name="connsiteY9" fmla="*/ 384650 h 1185453"/>
              <a:gd name="connsiteX10" fmla="*/ 135499 w 975584"/>
              <a:gd name="connsiteY10" fmla="*/ 361676 h 1185453"/>
              <a:gd name="connsiteX11" fmla="*/ 142871 w 975584"/>
              <a:gd name="connsiteY11" fmla="*/ 352740 h 1185453"/>
              <a:gd name="connsiteX12" fmla="*/ 149652 w 975584"/>
              <a:gd name="connsiteY12" fmla="*/ 347146 h 1185453"/>
              <a:gd name="connsiteX13" fmla="*/ 487792 w 975584"/>
              <a:gd name="connsiteY13" fmla="*/ 0 h 1185453"/>
              <a:gd name="connsiteX14" fmla="*/ 825932 w 975584"/>
              <a:gd name="connsiteY14" fmla="*/ 347146 h 1185453"/>
              <a:gd name="connsiteX15" fmla="*/ 832713 w 975584"/>
              <a:gd name="connsiteY15" fmla="*/ 352740 h 1185453"/>
              <a:gd name="connsiteX16" fmla="*/ 840085 w 975584"/>
              <a:gd name="connsiteY16" fmla="*/ 361676 h 1185453"/>
              <a:gd name="connsiteX17" fmla="*/ 862464 w 975584"/>
              <a:gd name="connsiteY17" fmla="*/ 384650 h 1185453"/>
              <a:gd name="connsiteX18" fmla="*/ 859041 w 975584"/>
              <a:gd name="connsiteY18" fmla="*/ 384650 h 1185453"/>
              <a:gd name="connsiteX19" fmla="*/ 892277 w 975584"/>
              <a:gd name="connsiteY19" fmla="*/ 424932 h 1185453"/>
              <a:gd name="connsiteX20" fmla="*/ 975584 w 975584"/>
              <a:gd name="connsiteY20" fmla="*/ 697661 h 1185453"/>
              <a:gd name="connsiteX21" fmla="*/ 487792 w 975584"/>
              <a:gd name="connsiteY21" fmla="*/ 1185453 h 118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584" h="1185453">
                <a:moveTo>
                  <a:pt x="487791" y="929204"/>
                </a:moveTo>
                <a:cubicBezTo>
                  <a:pt x="623875" y="929204"/>
                  <a:pt x="734193" y="818886"/>
                  <a:pt x="734193" y="682802"/>
                </a:cubicBezTo>
                <a:cubicBezTo>
                  <a:pt x="734193" y="546718"/>
                  <a:pt x="623875" y="436400"/>
                  <a:pt x="487791" y="436400"/>
                </a:cubicBezTo>
                <a:cubicBezTo>
                  <a:pt x="351707" y="436400"/>
                  <a:pt x="241389" y="546718"/>
                  <a:pt x="241389" y="682802"/>
                </a:cubicBezTo>
                <a:cubicBezTo>
                  <a:pt x="241389" y="818886"/>
                  <a:pt x="351707" y="929204"/>
                  <a:pt x="487791" y="929204"/>
                </a:cubicBezTo>
                <a:close/>
                <a:moveTo>
                  <a:pt x="487792" y="1185453"/>
                </a:moveTo>
                <a:cubicBezTo>
                  <a:pt x="218392" y="1185453"/>
                  <a:pt x="0" y="967061"/>
                  <a:pt x="0" y="697661"/>
                </a:cubicBezTo>
                <a:cubicBezTo>
                  <a:pt x="0" y="596636"/>
                  <a:pt x="30711" y="502784"/>
                  <a:pt x="83307" y="424932"/>
                </a:cubicBezTo>
                <a:lnTo>
                  <a:pt x="116543" y="384650"/>
                </a:lnTo>
                <a:lnTo>
                  <a:pt x="113120" y="384650"/>
                </a:lnTo>
                <a:lnTo>
                  <a:pt x="135499" y="361676"/>
                </a:lnTo>
                <a:lnTo>
                  <a:pt x="142871" y="352740"/>
                </a:lnTo>
                <a:lnTo>
                  <a:pt x="149652" y="347146"/>
                </a:lnTo>
                <a:lnTo>
                  <a:pt x="487792" y="0"/>
                </a:lnTo>
                <a:lnTo>
                  <a:pt x="825932" y="347146"/>
                </a:lnTo>
                <a:lnTo>
                  <a:pt x="832713" y="352740"/>
                </a:lnTo>
                <a:lnTo>
                  <a:pt x="840085" y="361676"/>
                </a:lnTo>
                <a:lnTo>
                  <a:pt x="862464" y="384650"/>
                </a:lnTo>
                <a:lnTo>
                  <a:pt x="859041" y="384650"/>
                </a:lnTo>
                <a:lnTo>
                  <a:pt x="892277" y="424932"/>
                </a:lnTo>
                <a:cubicBezTo>
                  <a:pt x="944873" y="502784"/>
                  <a:pt x="975584" y="596636"/>
                  <a:pt x="975584" y="697661"/>
                </a:cubicBezTo>
                <a:cubicBezTo>
                  <a:pt x="975584" y="967061"/>
                  <a:pt x="757192" y="1185453"/>
                  <a:pt x="487792" y="118545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p:cNvGrpSpPr/>
          <p:nvPr userDrawn="1"/>
        </p:nvGrpSpPr>
        <p:grpSpPr>
          <a:xfrm>
            <a:off x="10451629" y="6690218"/>
            <a:ext cx="930877" cy="262700"/>
            <a:chOff x="-3915634" y="3840359"/>
            <a:chExt cx="3627209" cy="1023767"/>
          </a:xfrm>
          <a:solidFill>
            <a:schemeClr val="accent2"/>
          </a:solidFill>
        </p:grpSpPr>
        <p:sp>
          <p:nvSpPr>
            <p:cNvPr id="27" name="Freeform 26"/>
            <p:cNvSpPr>
              <a:spLocks noChangeArrowheads="1"/>
            </p:cNvSpPr>
            <p:nvPr/>
          </p:nvSpPr>
          <p:spPr bwMode="auto">
            <a:xfrm>
              <a:off x="-3915634" y="3840359"/>
              <a:ext cx="3627209" cy="1023767"/>
            </a:xfrm>
            <a:custGeom>
              <a:avLst/>
              <a:gdLst>
                <a:gd name="connsiteX0" fmla="*/ 456216 w 3627209"/>
                <a:gd name="connsiteY0" fmla="*/ 90117 h 1023767"/>
                <a:gd name="connsiteX1" fmla="*/ 236554 w 3627209"/>
                <a:gd name="connsiteY1" fmla="*/ 321039 h 1023767"/>
                <a:gd name="connsiteX2" fmla="*/ 456216 w 3627209"/>
                <a:gd name="connsiteY2" fmla="*/ 551961 h 1023767"/>
                <a:gd name="connsiteX3" fmla="*/ 675878 w 3627209"/>
                <a:gd name="connsiteY3" fmla="*/ 321039 h 1023767"/>
                <a:gd name="connsiteX4" fmla="*/ 456216 w 3627209"/>
                <a:gd name="connsiteY4" fmla="*/ 90117 h 1023767"/>
                <a:gd name="connsiteX5" fmla="*/ 0 w 3627209"/>
                <a:gd name="connsiteY5" fmla="*/ 0 h 1023767"/>
                <a:gd name="connsiteX6" fmla="*/ 3627209 w 3627209"/>
                <a:gd name="connsiteY6" fmla="*/ 0 h 1023767"/>
                <a:gd name="connsiteX7" fmla="*/ 3627209 w 3627209"/>
                <a:gd name="connsiteY7" fmla="*/ 630809 h 1023767"/>
                <a:gd name="connsiteX8" fmla="*/ 3627209 w 3627209"/>
                <a:gd name="connsiteY8" fmla="*/ 630817 h 1023767"/>
                <a:gd name="connsiteX9" fmla="*/ 3627206 w 3627209"/>
                <a:gd name="connsiteY9" fmla="*/ 630817 h 1023767"/>
                <a:gd name="connsiteX10" fmla="*/ 3593415 w 3627209"/>
                <a:gd name="connsiteY10" fmla="*/ 723132 h 1023767"/>
                <a:gd name="connsiteX11" fmla="*/ 2613392 w 3627209"/>
                <a:gd name="connsiteY11" fmla="*/ 723132 h 1023767"/>
                <a:gd name="connsiteX12" fmla="*/ 2613392 w 3627209"/>
                <a:gd name="connsiteY12" fmla="*/ 832273 h 1023767"/>
                <a:gd name="connsiteX13" fmla="*/ 3627209 w 3627209"/>
                <a:gd name="connsiteY13" fmla="*/ 832273 h 1023767"/>
                <a:gd name="connsiteX14" fmla="*/ 3627209 w 3627209"/>
                <a:gd name="connsiteY14" fmla="*/ 1023767 h 1023767"/>
                <a:gd name="connsiteX15" fmla="*/ 0 w 3627209"/>
                <a:gd name="connsiteY15" fmla="*/ 1023767 h 1023767"/>
                <a:gd name="connsiteX16" fmla="*/ 0 w 3627209"/>
                <a:gd name="connsiteY16" fmla="*/ 832273 h 1023767"/>
                <a:gd name="connsiteX17" fmla="*/ 1025077 w 3627209"/>
                <a:gd name="connsiteY17" fmla="*/ 832273 h 1023767"/>
                <a:gd name="connsiteX18" fmla="*/ 1025077 w 3627209"/>
                <a:gd name="connsiteY18" fmla="*/ 723132 h 1023767"/>
                <a:gd name="connsiteX19" fmla="*/ 33794 w 3627209"/>
                <a:gd name="connsiteY19" fmla="*/ 723132 h 1023767"/>
                <a:gd name="connsiteX20" fmla="*/ 3 w 3627209"/>
                <a:gd name="connsiteY20" fmla="*/ 630817 h 1023767"/>
                <a:gd name="connsiteX21" fmla="*/ 0 w 3627209"/>
                <a:gd name="connsiteY21" fmla="*/ 630817 h 1023767"/>
                <a:gd name="connsiteX22" fmla="*/ 0 w 3627209"/>
                <a:gd name="connsiteY22" fmla="*/ 630809 h 10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7209" h="1023767">
                  <a:moveTo>
                    <a:pt x="456216" y="90117"/>
                  </a:moveTo>
                  <a:cubicBezTo>
                    <a:pt x="334900" y="90117"/>
                    <a:pt x="236554" y="193504"/>
                    <a:pt x="236554" y="321039"/>
                  </a:cubicBezTo>
                  <a:cubicBezTo>
                    <a:pt x="236554" y="448574"/>
                    <a:pt x="334900" y="551961"/>
                    <a:pt x="456216" y="551961"/>
                  </a:cubicBezTo>
                  <a:cubicBezTo>
                    <a:pt x="577532" y="551961"/>
                    <a:pt x="675878" y="448574"/>
                    <a:pt x="675878" y="321039"/>
                  </a:cubicBezTo>
                  <a:cubicBezTo>
                    <a:pt x="675878" y="193504"/>
                    <a:pt x="577532" y="90117"/>
                    <a:pt x="456216" y="90117"/>
                  </a:cubicBezTo>
                  <a:close/>
                  <a:moveTo>
                    <a:pt x="0" y="0"/>
                  </a:moveTo>
                  <a:lnTo>
                    <a:pt x="3627209" y="0"/>
                  </a:lnTo>
                  <a:lnTo>
                    <a:pt x="3627209" y="630809"/>
                  </a:lnTo>
                  <a:lnTo>
                    <a:pt x="3627209" y="630817"/>
                  </a:lnTo>
                  <a:lnTo>
                    <a:pt x="3627206" y="630817"/>
                  </a:lnTo>
                  <a:lnTo>
                    <a:pt x="3593415" y="723132"/>
                  </a:lnTo>
                  <a:lnTo>
                    <a:pt x="2613392" y="723132"/>
                  </a:lnTo>
                  <a:lnTo>
                    <a:pt x="2613392" y="832273"/>
                  </a:lnTo>
                  <a:lnTo>
                    <a:pt x="3627209" y="832273"/>
                  </a:lnTo>
                  <a:lnTo>
                    <a:pt x="3627209" y="1023767"/>
                  </a:lnTo>
                  <a:lnTo>
                    <a:pt x="0" y="1023767"/>
                  </a:lnTo>
                  <a:lnTo>
                    <a:pt x="0" y="832273"/>
                  </a:lnTo>
                  <a:lnTo>
                    <a:pt x="1025077" y="832273"/>
                  </a:lnTo>
                  <a:lnTo>
                    <a:pt x="1025077" y="723132"/>
                  </a:lnTo>
                  <a:lnTo>
                    <a:pt x="33794" y="723132"/>
                  </a:lnTo>
                  <a:lnTo>
                    <a:pt x="3" y="630817"/>
                  </a:lnTo>
                  <a:lnTo>
                    <a:pt x="0" y="630817"/>
                  </a:lnTo>
                  <a:lnTo>
                    <a:pt x="0" y="63080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13"/>
            <p:cNvSpPr>
              <a:spLocks noChangeArrowheads="1"/>
            </p:cNvSpPr>
            <p:nvPr/>
          </p:nvSpPr>
          <p:spPr bwMode="auto">
            <a:xfrm>
              <a:off x="-3566434" y="4043122"/>
              <a:ext cx="214031" cy="2252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p:cNvGrpSpPr/>
          <p:nvPr userDrawn="1"/>
        </p:nvGrpSpPr>
        <p:grpSpPr>
          <a:xfrm>
            <a:off x="10211611" y="3962914"/>
            <a:ext cx="386005" cy="412430"/>
            <a:chOff x="3658994" y="3425683"/>
            <a:chExt cx="1594151" cy="1703530"/>
          </a:xfrm>
          <a:solidFill>
            <a:schemeClr val="accent2"/>
          </a:solidFill>
        </p:grpSpPr>
        <p:sp>
          <p:nvSpPr>
            <p:cNvPr id="30" name="Freeform 18"/>
            <p:cNvSpPr>
              <a:spLocks/>
            </p:cNvSpPr>
            <p:nvPr/>
          </p:nvSpPr>
          <p:spPr bwMode="auto">
            <a:xfrm>
              <a:off x="4011613" y="3425683"/>
              <a:ext cx="1241532" cy="1703530"/>
            </a:xfrm>
            <a:custGeom>
              <a:avLst/>
              <a:gdLst>
                <a:gd name="T0" fmla="*/ 1352 w 1409"/>
                <a:gd name="T1" fmla="*/ 834 h 1936"/>
                <a:gd name="T2" fmla="*/ 931 w 1409"/>
                <a:gd name="T3" fmla="*/ 719 h 1936"/>
                <a:gd name="T4" fmla="*/ 561 w 1409"/>
                <a:gd name="T5" fmla="*/ 739 h 1936"/>
                <a:gd name="T6" fmla="*/ 467 w 1409"/>
                <a:gd name="T7" fmla="*/ 51 h 1936"/>
                <a:gd name="T8" fmla="*/ 284 w 1409"/>
                <a:gd name="T9" fmla="*/ 520 h 1936"/>
                <a:gd name="T10" fmla="*/ 53 w 1409"/>
                <a:gd name="T11" fmla="*/ 844 h 1936"/>
                <a:gd name="T12" fmla="*/ 52 w 1409"/>
                <a:gd name="T13" fmla="*/ 844 h 1936"/>
                <a:gd name="T14" fmla="*/ 39 w 1409"/>
                <a:gd name="T15" fmla="*/ 858 h 1936"/>
                <a:gd name="T16" fmla="*/ 40 w 1409"/>
                <a:gd name="T17" fmla="*/ 862 h 1936"/>
                <a:gd name="T18" fmla="*/ 15 w 1409"/>
                <a:gd name="T19" fmla="*/ 1408 h 1936"/>
                <a:gd name="T20" fmla="*/ 15 w 1409"/>
                <a:gd name="T21" fmla="*/ 1882 h 1936"/>
                <a:gd name="T22" fmla="*/ 637 w 1409"/>
                <a:gd name="T23" fmla="*/ 1936 h 1936"/>
                <a:gd name="T24" fmla="*/ 1263 w 1409"/>
                <a:gd name="T25" fmla="*/ 1742 h 1936"/>
                <a:gd name="T26" fmla="*/ 1152 w 1409"/>
                <a:gd name="T27" fmla="*/ 1635 h 1936"/>
                <a:gd name="T28" fmla="*/ 1349 w 1409"/>
                <a:gd name="T29" fmla="*/ 1497 h 1936"/>
                <a:gd name="T30" fmla="*/ 1218 w 1409"/>
                <a:gd name="T31" fmla="*/ 1344 h 1936"/>
                <a:gd name="T32" fmla="*/ 1405 w 1409"/>
                <a:gd name="T33" fmla="*/ 1186 h 1936"/>
                <a:gd name="T34" fmla="*/ 1232 w 1409"/>
                <a:gd name="T35" fmla="*/ 1029 h 1936"/>
                <a:gd name="T36" fmla="*/ 1352 w 1409"/>
                <a:gd name="T37" fmla="*/ 83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9" h="1936">
                  <a:moveTo>
                    <a:pt x="1352" y="834"/>
                  </a:moveTo>
                  <a:cubicBezTo>
                    <a:pt x="1324" y="728"/>
                    <a:pt x="1081" y="713"/>
                    <a:pt x="931" y="719"/>
                  </a:cubicBezTo>
                  <a:cubicBezTo>
                    <a:pt x="870" y="721"/>
                    <a:pt x="721" y="729"/>
                    <a:pt x="561" y="739"/>
                  </a:cubicBezTo>
                  <a:cubicBezTo>
                    <a:pt x="667" y="595"/>
                    <a:pt x="714" y="0"/>
                    <a:pt x="467" y="51"/>
                  </a:cubicBezTo>
                  <a:cubicBezTo>
                    <a:pt x="311" y="83"/>
                    <a:pt x="381" y="267"/>
                    <a:pt x="284" y="520"/>
                  </a:cubicBezTo>
                  <a:cubicBezTo>
                    <a:pt x="234" y="651"/>
                    <a:pt x="124" y="727"/>
                    <a:pt x="53" y="844"/>
                  </a:cubicBezTo>
                  <a:cubicBezTo>
                    <a:pt x="53" y="844"/>
                    <a:pt x="52" y="844"/>
                    <a:pt x="52" y="844"/>
                  </a:cubicBezTo>
                  <a:cubicBezTo>
                    <a:pt x="39" y="858"/>
                    <a:pt x="39" y="858"/>
                    <a:pt x="39" y="858"/>
                  </a:cubicBezTo>
                  <a:cubicBezTo>
                    <a:pt x="39" y="859"/>
                    <a:pt x="40" y="860"/>
                    <a:pt x="40" y="862"/>
                  </a:cubicBezTo>
                  <a:cubicBezTo>
                    <a:pt x="0" y="944"/>
                    <a:pt x="13" y="1331"/>
                    <a:pt x="15" y="1408"/>
                  </a:cubicBezTo>
                  <a:cubicBezTo>
                    <a:pt x="20" y="1598"/>
                    <a:pt x="15" y="1691"/>
                    <a:pt x="15" y="1882"/>
                  </a:cubicBezTo>
                  <a:cubicBezTo>
                    <a:pt x="15" y="1912"/>
                    <a:pt x="399" y="1936"/>
                    <a:pt x="637" y="1936"/>
                  </a:cubicBezTo>
                  <a:cubicBezTo>
                    <a:pt x="948" y="1936"/>
                    <a:pt x="1270" y="1896"/>
                    <a:pt x="1263" y="1742"/>
                  </a:cubicBezTo>
                  <a:cubicBezTo>
                    <a:pt x="1260" y="1677"/>
                    <a:pt x="1224" y="1655"/>
                    <a:pt x="1152" y="1635"/>
                  </a:cubicBezTo>
                  <a:cubicBezTo>
                    <a:pt x="1278" y="1632"/>
                    <a:pt x="1346" y="1568"/>
                    <a:pt x="1349" y="1497"/>
                  </a:cubicBezTo>
                  <a:cubicBezTo>
                    <a:pt x="1353" y="1422"/>
                    <a:pt x="1310" y="1369"/>
                    <a:pt x="1218" y="1344"/>
                  </a:cubicBezTo>
                  <a:cubicBezTo>
                    <a:pt x="1339" y="1346"/>
                    <a:pt x="1409" y="1277"/>
                    <a:pt x="1405" y="1186"/>
                  </a:cubicBezTo>
                  <a:cubicBezTo>
                    <a:pt x="1408" y="1119"/>
                    <a:pt x="1334" y="1046"/>
                    <a:pt x="1232" y="1029"/>
                  </a:cubicBezTo>
                  <a:cubicBezTo>
                    <a:pt x="1348" y="1009"/>
                    <a:pt x="1380" y="945"/>
                    <a:pt x="1352" y="8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bwMode="auto">
            <a:xfrm>
              <a:off x="3658994" y="4289896"/>
              <a:ext cx="1060469" cy="83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31"/>
          <p:cNvSpPr/>
          <p:nvPr userDrawn="1"/>
        </p:nvSpPr>
        <p:spPr bwMode="auto">
          <a:xfrm>
            <a:off x="10215753" y="2894617"/>
            <a:ext cx="348508" cy="248101"/>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p:cNvGrpSpPr/>
          <p:nvPr userDrawn="1"/>
        </p:nvGrpSpPr>
        <p:grpSpPr>
          <a:xfrm>
            <a:off x="4875379" y="5987707"/>
            <a:ext cx="677386" cy="713626"/>
            <a:chOff x="701427" y="3267691"/>
            <a:chExt cx="881660" cy="928960"/>
          </a:xfrm>
          <a:solidFill>
            <a:schemeClr val="accent2"/>
          </a:solidFill>
        </p:grpSpPr>
        <p:sp>
          <p:nvSpPr>
            <p:cNvPr id="34" name="Oval 33"/>
            <p:cNvSpPr/>
            <p:nvPr/>
          </p:nvSpPr>
          <p:spPr bwMode="auto">
            <a:xfrm rot="19800000">
              <a:off x="1300984" y="3267691"/>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rot="3600000">
              <a:off x="1091245" y="3344904"/>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rot="19800000">
              <a:off x="701427" y="3613845"/>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rot="1927922">
              <a:off x="1146921" y="3914548"/>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rot="7327922">
              <a:off x="944225" y="3613271"/>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p:cNvGrpSpPr/>
          <p:nvPr userDrawn="1"/>
        </p:nvGrpSpPr>
        <p:grpSpPr>
          <a:xfrm>
            <a:off x="2384819" y="5176849"/>
            <a:ext cx="889636" cy="947735"/>
            <a:chOff x="9717206" y="1665286"/>
            <a:chExt cx="1842448" cy="1963050"/>
          </a:xfrm>
          <a:solidFill>
            <a:schemeClr val="accent2"/>
          </a:solidFill>
        </p:grpSpPr>
        <p:sp>
          <p:nvSpPr>
            <p:cNvPr id="40" name="Freeform 39"/>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10538215" y="1665286"/>
              <a:ext cx="216221" cy="1143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Freeform 41"/>
          <p:cNvSpPr>
            <a:spLocks/>
          </p:cNvSpPr>
          <p:nvPr userDrawn="1"/>
        </p:nvSpPr>
        <p:spPr bwMode="auto">
          <a:xfrm>
            <a:off x="9607505" y="1478507"/>
            <a:ext cx="604107" cy="68586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p:cNvGrpSpPr/>
          <p:nvPr userDrawn="1"/>
        </p:nvGrpSpPr>
        <p:grpSpPr>
          <a:xfrm>
            <a:off x="8199259" y="5245722"/>
            <a:ext cx="428932" cy="748783"/>
            <a:chOff x="8209913" y="5304368"/>
            <a:chExt cx="420500" cy="734168"/>
          </a:xfrm>
          <a:solidFill>
            <a:schemeClr val="accent2"/>
          </a:solidFill>
        </p:grpSpPr>
        <p:sp>
          <p:nvSpPr>
            <p:cNvPr id="44" name="Freeform 8"/>
            <p:cNvSpPr>
              <a:spLocks/>
            </p:cNvSpPr>
            <p:nvPr/>
          </p:nvSpPr>
          <p:spPr bwMode="auto">
            <a:xfrm>
              <a:off x="8299026" y="5854741"/>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10"/>
            <p:cNvSpPr>
              <a:spLocks/>
            </p:cNvSpPr>
            <p:nvPr/>
          </p:nvSpPr>
          <p:spPr bwMode="auto">
            <a:xfrm>
              <a:off x="8209913" y="5304368"/>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Freeform 16"/>
          <p:cNvSpPr>
            <a:spLocks noEditPoints="1"/>
          </p:cNvSpPr>
          <p:nvPr userDrawn="1"/>
        </p:nvSpPr>
        <p:spPr bwMode="auto">
          <a:xfrm>
            <a:off x="821983" y="4977248"/>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20"/>
          <p:cNvSpPr>
            <a:spLocks/>
          </p:cNvSpPr>
          <p:nvPr userDrawn="1"/>
        </p:nvSpPr>
        <p:spPr bwMode="auto">
          <a:xfrm>
            <a:off x="10574585" y="5964119"/>
            <a:ext cx="772577" cy="442058"/>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solidFill>
          <a:ln w="38100">
            <a:solidFill>
              <a:srgbClr val="F2F2F2"/>
            </a:solid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 name="Down Arrow 47"/>
          <p:cNvSpPr/>
          <p:nvPr userDrawn="1"/>
        </p:nvSpPr>
        <p:spPr bwMode="auto">
          <a:xfrm rot="10800000">
            <a:off x="10869812" y="6135410"/>
            <a:ext cx="246896" cy="279781"/>
          </a:xfrm>
          <a:prstGeom prst="downArrow">
            <a:avLst>
              <a:gd name="adj1" fmla="val 50000"/>
              <a:gd name="adj2" fmla="val 6383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24"/>
          <p:cNvSpPr>
            <a:spLocks/>
          </p:cNvSpPr>
          <p:nvPr userDrawn="1"/>
        </p:nvSpPr>
        <p:spPr bwMode="auto">
          <a:xfrm>
            <a:off x="2784075" y="4517160"/>
            <a:ext cx="266329" cy="527559"/>
          </a:xfrm>
          <a:custGeom>
            <a:avLst/>
            <a:gdLst>
              <a:gd name="T0" fmla="*/ 45 w 87"/>
              <a:gd name="T1" fmla="*/ 175 h 175"/>
              <a:gd name="T2" fmla="*/ 42 w 87"/>
              <a:gd name="T3" fmla="*/ 175 h 175"/>
              <a:gd name="T4" fmla="*/ 0 w 87"/>
              <a:gd name="T5" fmla="*/ 133 h 175"/>
              <a:gd name="T6" fmla="*/ 0 w 87"/>
              <a:gd name="T7" fmla="*/ 29 h 175"/>
              <a:gd name="T8" fmla="*/ 29 w 87"/>
              <a:gd name="T9" fmla="*/ 0 h 175"/>
              <a:gd name="T10" fmla="*/ 33 w 87"/>
              <a:gd name="T11" fmla="*/ 0 h 175"/>
              <a:gd name="T12" fmla="*/ 62 w 87"/>
              <a:gd name="T13" fmla="*/ 29 h 175"/>
              <a:gd name="T14" fmla="*/ 62 w 87"/>
              <a:gd name="T15" fmla="*/ 127 h 175"/>
              <a:gd name="T16" fmla="*/ 44 w 87"/>
              <a:gd name="T17" fmla="*/ 146 h 175"/>
              <a:gd name="T18" fmla="*/ 43 w 87"/>
              <a:gd name="T19" fmla="*/ 146 h 175"/>
              <a:gd name="T20" fmla="*/ 24 w 87"/>
              <a:gd name="T21" fmla="*/ 127 h 175"/>
              <a:gd name="T22" fmla="*/ 24 w 87"/>
              <a:gd name="T23" fmla="*/ 58 h 175"/>
              <a:gd name="T24" fmla="*/ 31 w 87"/>
              <a:gd name="T25" fmla="*/ 51 h 175"/>
              <a:gd name="T26" fmla="*/ 38 w 87"/>
              <a:gd name="T27" fmla="*/ 58 h 175"/>
              <a:gd name="T28" fmla="*/ 38 w 87"/>
              <a:gd name="T29" fmla="*/ 127 h 175"/>
              <a:gd name="T30" fmla="*/ 43 w 87"/>
              <a:gd name="T31" fmla="*/ 132 h 175"/>
              <a:gd name="T32" fmla="*/ 44 w 87"/>
              <a:gd name="T33" fmla="*/ 132 h 175"/>
              <a:gd name="T34" fmla="*/ 48 w 87"/>
              <a:gd name="T35" fmla="*/ 127 h 175"/>
              <a:gd name="T36" fmla="*/ 48 w 87"/>
              <a:gd name="T37" fmla="*/ 29 h 175"/>
              <a:gd name="T38" fmla="*/ 33 w 87"/>
              <a:gd name="T39" fmla="*/ 14 h 175"/>
              <a:gd name="T40" fmla="*/ 29 w 87"/>
              <a:gd name="T41" fmla="*/ 14 h 175"/>
              <a:gd name="T42" fmla="*/ 14 w 87"/>
              <a:gd name="T43" fmla="*/ 29 h 175"/>
              <a:gd name="T44" fmla="*/ 14 w 87"/>
              <a:gd name="T45" fmla="*/ 133 h 175"/>
              <a:gd name="T46" fmla="*/ 42 w 87"/>
              <a:gd name="T47" fmla="*/ 161 h 175"/>
              <a:gd name="T48" fmla="*/ 45 w 87"/>
              <a:gd name="T49" fmla="*/ 161 h 175"/>
              <a:gd name="T50" fmla="*/ 73 w 87"/>
              <a:gd name="T51" fmla="*/ 133 h 175"/>
              <a:gd name="T52" fmla="*/ 73 w 87"/>
              <a:gd name="T53" fmla="*/ 59 h 175"/>
              <a:gd name="T54" fmla="*/ 80 w 87"/>
              <a:gd name="T55" fmla="*/ 52 h 175"/>
              <a:gd name="T56" fmla="*/ 87 w 87"/>
              <a:gd name="T57" fmla="*/ 59 h 175"/>
              <a:gd name="T58" fmla="*/ 87 w 87"/>
              <a:gd name="T59" fmla="*/ 133 h 175"/>
              <a:gd name="T60" fmla="*/ 45 w 87"/>
              <a:gd name="T61"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175">
                <a:moveTo>
                  <a:pt x="45" y="175"/>
                </a:moveTo>
                <a:cubicBezTo>
                  <a:pt x="42" y="175"/>
                  <a:pt x="42" y="175"/>
                  <a:pt x="42" y="175"/>
                </a:cubicBezTo>
                <a:cubicBezTo>
                  <a:pt x="19" y="175"/>
                  <a:pt x="0" y="156"/>
                  <a:pt x="0" y="133"/>
                </a:cubicBezTo>
                <a:cubicBezTo>
                  <a:pt x="0" y="29"/>
                  <a:pt x="0" y="29"/>
                  <a:pt x="0" y="29"/>
                </a:cubicBezTo>
                <a:cubicBezTo>
                  <a:pt x="0" y="13"/>
                  <a:pt x="13" y="0"/>
                  <a:pt x="29" y="0"/>
                </a:cubicBezTo>
                <a:cubicBezTo>
                  <a:pt x="33" y="0"/>
                  <a:pt x="33" y="0"/>
                  <a:pt x="33" y="0"/>
                </a:cubicBezTo>
                <a:cubicBezTo>
                  <a:pt x="49" y="0"/>
                  <a:pt x="62" y="13"/>
                  <a:pt x="62" y="29"/>
                </a:cubicBezTo>
                <a:cubicBezTo>
                  <a:pt x="62" y="127"/>
                  <a:pt x="62" y="127"/>
                  <a:pt x="62" y="127"/>
                </a:cubicBezTo>
                <a:cubicBezTo>
                  <a:pt x="62" y="137"/>
                  <a:pt x="54" y="146"/>
                  <a:pt x="44" y="146"/>
                </a:cubicBezTo>
                <a:cubicBezTo>
                  <a:pt x="43" y="146"/>
                  <a:pt x="43" y="146"/>
                  <a:pt x="43" y="146"/>
                </a:cubicBezTo>
                <a:cubicBezTo>
                  <a:pt x="33" y="146"/>
                  <a:pt x="24" y="137"/>
                  <a:pt x="24" y="127"/>
                </a:cubicBezTo>
                <a:cubicBezTo>
                  <a:pt x="24" y="58"/>
                  <a:pt x="24" y="58"/>
                  <a:pt x="24" y="58"/>
                </a:cubicBezTo>
                <a:cubicBezTo>
                  <a:pt x="24" y="55"/>
                  <a:pt x="28" y="51"/>
                  <a:pt x="31" y="51"/>
                </a:cubicBezTo>
                <a:cubicBezTo>
                  <a:pt x="35" y="51"/>
                  <a:pt x="38" y="55"/>
                  <a:pt x="38" y="58"/>
                </a:cubicBezTo>
                <a:cubicBezTo>
                  <a:pt x="38" y="127"/>
                  <a:pt x="38" y="127"/>
                  <a:pt x="38" y="127"/>
                </a:cubicBezTo>
                <a:cubicBezTo>
                  <a:pt x="38" y="129"/>
                  <a:pt x="40" y="132"/>
                  <a:pt x="43" y="132"/>
                </a:cubicBezTo>
                <a:cubicBezTo>
                  <a:pt x="44" y="132"/>
                  <a:pt x="44" y="132"/>
                  <a:pt x="44" y="132"/>
                </a:cubicBezTo>
                <a:cubicBezTo>
                  <a:pt x="46" y="132"/>
                  <a:pt x="48" y="129"/>
                  <a:pt x="48" y="127"/>
                </a:cubicBezTo>
                <a:cubicBezTo>
                  <a:pt x="48" y="29"/>
                  <a:pt x="48" y="29"/>
                  <a:pt x="48" y="29"/>
                </a:cubicBezTo>
                <a:cubicBezTo>
                  <a:pt x="48" y="21"/>
                  <a:pt x="42" y="14"/>
                  <a:pt x="33" y="14"/>
                </a:cubicBezTo>
                <a:cubicBezTo>
                  <a:pt x="29" y="14"/>
                  <a:pt x="29" y="14"/>
                  <a:pt x="29" y="14"/>
                </a:cubicBezTo>
                <a:cubicBezTo>
                  <a:pt x="21" y="14"/>
                  <a:pt x="14" y="21"/>
                  <a:pt x="14" y="29"/>
                </a:cubicBezTo>
                <a:cubicBezTo>
                  <a:pt x="14" y="133"/>
                  <a:pt x="14" y="133"/>
                  <a:pt x="14" y="133"/>
                </a:cubicBezTo>
                <a:cubicBezTo>
                  <a:pt x="14" y="149"/>
                  <a:pt x="27" y="161"/>
                  <a:pt x="42" y="161"/>
                </a:cubicBezTo>
                <a:cubicBezTo>
                  <a:pt x="45" y="161"/>
                  <a:pt x="45" y="161"/>
                  <a:pt x="45" y="161"/>
                </a:cubicBezTo>
                <a:cubicBezTo>
                  <a:pt x="60" y="161"/>
                  <a:pt x="73" y="149"/>
                  <a:pt x="73" y="133"/>
                </a:cubicBezTo>
                <a:cubicBezTo>
                  <a:pt x="73" y="59"/>
                  <a:pt x="73" y="59"/>
                  <a:pt x="73" y="59"/>
                </a:cubicBezTo>
                <a:cubicBezTo>
                  <a:pt x="73" y="55"/>
                  <a:pt x="76" y="52"/>
                  <a:pt x="80" y="52"/>
                </a:cubicBezTo>
                <a:cubicBezTo>
                  <a:pt x="84" y="52"/>
                  <a:pt x="87" y="55"/>
                  <a:pt x="87" y="59"/>
                </a:cubicBezTo>
                <a:cubicBezTo>
                  <a:pt x="87" y="133"/>
                  <a:pt x="87" y="133"/>
                  <a:pt x="87" y="133"/>
                </a:cubicBezTo>
                <a:cubicBezTo>
                  <a:pt x="87" y="156"/>
                  <a:pt x="68" y="175"/>
                  <a:pt x="45" y="17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p:cNvGrpSpPr/>
          <p:nvPr userDrawn="1"/>
        </p:nvGrpSpPr>
        <p:grpSpPr>
          <a:xfrm rot="1977938">
            <a:off x="997459" y="2350587"/>
            <a:ext cx="756583" cy="993980"/>
            <a:chOff x="9760895" y="1901016"/>
            <a:chExt cx="1086002" cy="1426965"/>
          </a:xfrm>
          <a:solidFill>
            <a:schemeClr val="accent2"/>
          </a:solidFill>
        </p:grpSpPr>
        <p:sp>
          <p:nvSpPr>
            <p:cNvPr id="51" name="Freeform 36"/>
            <p:cNvSpPr>
              <a:spLocks noEditPoints="1"/>
            </p:cNvSpPr>
            <p:nvPr/>
          </p:nvSpPr>
          <p:spPr bwMode="auto">
            <a:xfrm>
              <a:off x="9760895" y="2406586"/>
              <a:ext cx="916385" cy="92139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36"/>
            <p:cNvSpPr>
              <a:spLocks noEditPoints="1"/>
            </p:cNvSpPr>
            <p:nvPr/>
          </p:nvSpPr>
          <p:spPr bwMode="auto">
            <a:xfrm rot="972397">
              <a:off x="10255481" y="1901016"/>
              <a:ext cx="591416" cy="59464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p:cNvGrpSpPr/>
          <p:nvPr userDrawn="1"/>
        </p:nvGrpSpPr>
        <p:grpSpPr>
          <a:xfrm flipH="1">
            <a:off x="8734214" y="1314289"/>
            <a:ext cx="539435" cy="542308"/>
            <a:chOff x="7736253" y="500448"/>
            <a:chExt cx="1746321" cy="1755869"/>
          </a:xfrm>
          <a:solidFill>
            <a:schemeClr val="accent2"/>
          </a:solidFill>
        </p:grpSpPr>
        <p:sp>
          <p:nvSpPr>
            <p:cNvPr id="54"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Freeform 55"/>
          <p:cNvSpPr>
            <a:spLocks/>
          </p:cNvSpPr>
          <p:nvPr userDrawn="1"/>
        </p:nvSpPr>
        <p:spPr bwMode="auto">
          <a:xfrm>
            <a:off x="11292524" y="-614886"/>
            <a:ext cx="738941" cy="1326703"/>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userDrawn="1"/>
        </p:nvGrpSpPr>
        <p:grpSpPr>
          <a:xfrm>
            <a:off x="2364430" y="-114337"/>
            <a:ext cx="291138" cy="508238"/>
            <a:chOff x="2002633" y="274980"/>
            <a:chExt cx="420500" cy="734168"/>
          </a:xfrm>
          <a:solidFill>
            <a:schemeClr val="accent2"/>
          </a:solidFill>
        </p:grpSpPr>
        <p:sp>
          <p:nvSpPr>
            <p:cNvPr id="58"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0" name="Group 59"/>
          <p:cNvGrpSpPr/>
          <p:nvPr userDrawn="1"/>
        </p:nvGrpSpPr>
        <p:grpSpPr>
          <a:xfrm>
            <a:off x="12219489" y="2870634"/>
            <a:ext cx="773089" cy="1349577"/>
            <a:chOff x="2002633" y="274980"/>
            <a:chExt cx="420500" cy="734168"/>
          </a:xfrm>
          <a:solidFill>
            <a:schemeClr val="accent2"/>
          </a:solidFill>
        </p:grpSpPr>
        <p:sp>
          <p:nvSpPr>
            <p:cNvPr id="61"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p:cNvGrpSpPr/>
          <p:nvPr userDrawn="1"/>
        </p:nvGrpSpPr>
        <p:grpSpPr>
          <a:xfrm>
            <a:off x="888206" y="6718399"/>
            <a:ext cx="810002" cy="484246"/>
            <a:chOff x="2453634" y="7289176"/>
            <a:chExt cx="3764603" cy="2250921"/>
          </a:xfrm>
          <a:solidFill>
            <a:schemeClr val="accent2"/>
          </a:solidFill>
        </p:grpSpPr>
        <p:sp>
          <p:nvSpPr>
            <p:cNvPr id="64" name="Freeform 63"/>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64"/>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Freeform 66"/>
          <p:cNvSpPr>
            <a:spLocks noChangeArrowheads="1"/>
          </p:cNvSpPr>
          <p:nvPr userDrawn="1"/>
        </p:nvSpPr>
        <p:spPr bwMode="auto">
          <a:xfrm>
            <a:off x="8860593" y="2080599"/>
            <a:ext cx="394751" cy="503438"/>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p:cNvGrpSpPr/>
          <p:nvPr userDrawn="1"/>
        </p:nvGrpSpPr>
        <p:grpSpPr>
          <a:xfrm>
            <a:off x="7410695" y="347119"/>
            <a:ext cx="960699" cy="843817"/>
            <a:chOff x="13060789" y="5431985"/>
            <a:chExt cx="2063750" cy="1812925"/>
          </a:xfrm>
          <a:solidFill>
            <a:schemeClr val="accent2"/>
          </a:solidFill>
        </p:grpSpPr>
        <p:sp>
          <p:nvSpPr>
            <p:cNvPr id="69" name="Freeform 51"/>
            <p:cNvSpPr>
              <a:spLocks/>
            </p:cNvSpPr>
            <p:nvPr/>
          </p:nvSpPr>
          <p:spPr bwMode="auto">
            <a:xfrm>
              <a:off x="13060789" y="6933760"/>
              <a:ext cx="2063750" cy="311150"/>
            </a:xfrm>
            <a:custGeom>
              <a:avLst/>
              <a:gdLst>
                <a:gd name="T0" fmla="*/ 1104 w 1300"/>
                <a:gd name="T1" fmla="*/ 0 h 196"/>
                <a:gd name="T2" fmla="*/ 175 w 1300"/>
                <a:gd name="T3" fmla="*/ 0 h 196"/>
                <a:gd name="T4" fmla="*/ 0 w 1300"/>
                <a:gd name="T5" fmla="*/ 196 h 196"/>
                <a:gd name="T6" fmla="*/ 1300 w 1300"/>
                <a:gd name="T7" fmla="*/ 196 h 196"/>
                <a:gd name="T8" fmla="*/ 1104 w 1300"/>
                <a:gd name="T9" fmla="*/ 0 h 196"/>
              </a:gdLst>
              <a:ahLst/>
              <a:cxnLst>
                <a:cxn ang="0">
                  <a:pos x="T0" y="T1"/>
                </a:cxn>
                <a:cxn ang="0">
                  <a:pos x="T2" y="T3"/>
                </a:cxn>
                <a:cxn ang="0">
                  <a:pos x="T4" y="T5"/>
                </a:cxn>
                <a:cxn ang="0">
                  <a:pos x="T6" y="T7"/>
                </a:cxn>
                <a:cxn ang="0">
                  <a:pos x="T8" y="T9"/>
                </a:cxn>
              </a:cxnLst>
              <a:rect l="0" t="0" r="r" b="b"/>
              <a:pathLst>
                <a:path w="1300" h="196">
                  <a:moveTo>
                    <a:pt x="1104" y="0"/>
                  </a:moveTo>
                  <a:lnTo>
                    <a:pt x="175" y="0"/>
                  </a:lnTo>
                  <a:lnTo>
                    <a:pt x="0" y="196"/>
                  </a:lnTo>
                  <a:lnTo>
                    <a:pt x="1300" y="196"/>
                  </a:lnTo>
                  <a:lnTo>
                    <a:pt x="110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69"/>
            <p:cNvSpPr>
              <a:spLocks/>
            </p:cNvSpPr>
            <p:nvPr/>
          </p:nvSpPr>
          <p:spPr bwMode="auto">
            <a:xfrm>
              <a:off x="13106827" y="5431985"/>
              <a:ext cx="1971675" cy="140970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70"/>
          <p:cNvSpPr/>
          <p:nvPr userDrawn="1"/>
        </p:nvSpPr>
        <p:spPr bwMode="auto">
          <a:xfrm>
            <a:off x="11315309" y="855837"/>
            <a:ext cx="427323" cy="398227"/>
          </a:xfrm>
          <a:custGeom>
            <a:avLst/>
            <a:gdLst>
              <a:gd name="connsiteX0" fmla="*/ 1705224 w 1904098"/>
              <a:gd name="connsiteY0" fmla="*/ 0 h 1774700"/>
              <a:gd name="connsiteX1" fmla="*/ 1725798 w 1904098"/>
              <a:gd name="connsiteY1" fmla="*/ 5130 h 1774700"/>
              <a:gd name="connsiteX2" fmla="*/ 1904098 w 1904098"/>
              <a:gd name="connsiteY2" fmla="*/ 5130 h 1774700"/>
              <a:gd name="connsiteX3" fmla="*/ 1904098 w 1904098"/>
              <a:gd name="connsiteY3" fmla="*/ 105790 h 1774700"/>
              <a:gd name="connsiteX4" fmla="*/ 1782590 w 1904098"/>
              <a:gd name="connsiteY4" fmla="*/ 105790 h 1774700"/>
              <a:gd name="connsiteX5" fmla="*/ 1437871 w 1904098"/>
              <a:gd name="connsiteY5" fmla="*/ 1488381 h 1774700"/>
              <a:gd name="connsiteX6" fmla="*/ 1437871 w 1904098"/>
              <a:gd name="connsiteY6" fmla="*/ 1541451 h 1774700"/>
              <a:gd name="connsiteX7" fmla="*/ 1461386 w 1904098"/>
              <a:gd name="connsiteY7" fmla="*/ 1557305 h 1774700"/>
              <a:gd name="connsiteX8" fmla="*/ 1498685 w 1904098"/>
              <a:gd name="connsiteY8" fmla="*/ 1647353 h 1774700"/>
              <a:gd name="connsiteX9" fmla="*/ 1371338 w 1904098"/>
              <a:gd name="connsiteY9" fmla="*/ 1774700 h 1774700"/>
              <a:gd name="connsiteX10" fmla="*/ 1243991 w 1904098"/>
              <a:gd name="connsiteY10" fmla="*/ 1647353 h 1774700"/>
              <a:gd name="connsiteX11" fmla="*/ 1281290 w 1904098"/>
              <a:gd name="connsiteY11" fmla="*/ 1557305 h 1774700"/>
              <a:gd name="connsiteX12" fmla="*/ 1294468 w 1904098"/>
              <a:gd name="connsiteY12" fmla="*/ 1548420 h 1774700"/>
              <a:gd name="connsiteX13" fmla="*/ 503178 w 1904098"/>
              <a:gd name="connsiteY13" fmla="*/ 1548420 h 1774700"/>
              <a:gd name="connsiteX14" fmla="*/ 516356 w 1904098"/>
              <a:gd name="connsiteY14" fmla="*/ 1557305 h 1774700"/>
              <a:gd name="connsiteX15" fmla="*/ 553655 w 1904098"/>
              <a:gd name="connsiteY15" fmla="*/ 1647353 h 1774700"/>
              <a:gd name="connsiteX16" fmla="*/ 426308 w 1904098"/>
              <a:gd name="connsiteY16" fmla="*/ 1774700 h 1774700"/>
              <a:gd name="connsiteX17" fmla="*/ 298961 w 1904098"/>
              <a:gd name="connsiteY17" fmla="*/ 1647353 h 1774700"/>
              <a:gd name="connsiteX18" fmla="*/ 336260 w 1904098"/>
              <a:gd name="connsiteY18" fmla="*/ 1557305 h 1774700"/>
              <a:gd name="connsiteX19" fmla="*/ 349438 w 1904098"/>
              <a:gd name="connsiteY19" fmla="*/ 1548420 h 1774700"/>
              <a:gd name="connsiteX20" fmla="*/ 145556 w 1904098"/>
              <a:gd name="connsiteY20" fmla="*/ 1548420 h 1774700"/>
              <a:gd name="connsiteX21" fmla="*/ 145556 w 1904098"/>
              <a:gd name="connsiteY21" fmla="*/ 1447760 h 1774700"/>
              <a:gd name="connsiteX22" fmla="*/ 1344257 w 1904098"/>
              <a:gd name="connsiteY22" fmla="*/ 1447760 h 1774700"/>
              <a:gd name="connsiteX23" fmla="*/ 1413761 w 1904098"/>
              <a:gd name="connsiteY23" fmla="*/ 1168994 h 1774700"/>
              <a:gd name="connsiteX24" fmla="*/ 222344 w 1904098"/>
              <a:gd name="connsiteY24" fmla="*/ 1168994 h 1774700"/>
              <a:gd name="connsiteX25" fmla="*/ 0 w 1904098"/>
              <a:gd name="connsiteY25" fmla="*/ 279619 h 1774700"/>
              <a:gd name="connsiteX26" fmla="*/ 1635508 w 1904098"/>
              <a:gd name="connsiteY26" fmla="*/ 279619 h 1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4098" h="1774700">
                <a:moveTo>
                  <a:pt x="1705224" y="0"/>
                </a:moveTo>
                <a:lnTo>
                  <a:pt x="1725798" y="5130"/>
                </a:lnTo>
                <a:lnTo>
                  <a:pt x="1904098" y="5130"/>
                </a:lnTo>
                <a:lnTo>
                  <a:pt x="1904098" y="105790"/>
                </a:lnTo>
                <a:lnTo>
                  <a:pt x="1782590" y="105790"/>
                </a:lnTo>
                <a:lnTo>
                  <a:pt x="1437871" y="1488381"/>
                </a:lnTo>
                <a:lnTo>
                  <a:pt x="1437871" y="1541451"/>
                </a:lnTo>
                <a:lnTo>
                  <a:pt x="1461386" y="1557305"/>
                </a:lnTo>
                <a:cubicBezTo>
                  <a:pt x="1484431" y="1580351"/>
                  <a:pt x="1498685" y="1612187"/>
                  <a:pt x="1498685" y="1647353"/>
                </a:cubicBezTo>
                <a:cubicBezTo>
                  <a:pt x="1498685" y="1717685"/>
                  <a:pt x="1441670" y="1774700"/>
                  <a:pt x="1371338" y="1774700"/>
                </a:cubicBezTo>
                <a:cubicBezTo>
                  <a:pt x="1301006" y="1774700"/>
                  <a:pt x="1243991" y="1717685"/>
                  <a:pt x="1243991" y="1647353"/>
                </a:cubicBezTo>
                <a:cubicBezTo>
                  <a:pt x="1243991" y="1612187"/>
                  <a:pt x="1258245" y="1580351"/>
                  <a:pt x="1281290" y="1557305"/>
                </a:cubicBezTo>
                <a:lnTo>
                  <a:pt x="1294468" y="1548420"/>
                </a:lnTo>
                <a:lnTo>
                  <a:pt x="503178" y="1548420"/>
                </a:lnTo>
                <a:lnTo>
                  <a:pt x="516356" y="1557305"/>
                </a:lnTo>
                <a:cubicBezTo>
                  <a:pt x="539401" y="1580351"/>
                  <a:pt x="553655" y="1612187"/>
                  <a:pt x="553655" y="1647353"/>
                </a:cubicBezTo>
                <a:cubicBezTo>
                  <a:pt x="553655" y="1717685"/>
                  <a:pt x="496640" y="1774700"/>
                  <a:pt x="426308" y="1774700"/>
                </a:cubicBezTo>
                <a:cubicBezTo>
                  <a:pt x="355976" y="1774700"/>
                  <a:pt x="298961" y="1717685"/>
                  <a:pt x="298961" y="1647353"/>
                </a:cubicBezTo>
                <a:cubicBezTo>
                  <a:pt x="298961" y="1612187"/>
                  <a:pt x="313215" y="1580351"/>
                  <a:pt x="336260" y="1557305"/>
                </a:cubicBezTo>
                <a:lnTo>
                  <a:pt x="349438" y="1548420"/>
                </a:lnTo>
                <a:lnTo>
                  <a:pt x="145556" y="1548420"/>
                </a:lnTo>
                <a:lnTo>
                  <a:pt x="145556" y="1447760"/>
                </a:lnTo>
                <a:lnTo>
                  <a:pt x="1344257" y="1447760"/>
                </a:lnTo>
                <a:lnTo>
                  <a:pt x="1413761" y="1168994"/>
                </a:lnTo>
                <a:lnTo>
                  <a:pt x="222344" y="1168994"/>
                </a:lnTo>
                <a:lnTo>
                  <a:pt x="0" y="279619"/>
                </a:lnTo>
                <a:lnTo>
                  <a:pt x="1635508" y="279619"/>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48"/>
          <p:cNvSpPr>
            <a:spLocks noChangeAspect="1"/>
          </p:cNvSpPr>
          <p:nvPr userDrawn="1"/>
        </p:nvSpPr>
        <p:spPr bwMode="black">
          <a:xfrm>
            <a:off x="2843921" y="2783846"/>
            <a:ext cx="619326" cy="528807"/>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73"/>
          <p:cNvSpPr>
            <a:spLocks noEditPoints="1"/>
          </p:cNvSpPr>
          <p:nvPr userDrawn="1"/>
        </p:nvSpPr>
        <p:spPr bwMode="auto">
          <a:xfrm>
            <a:off x="4194687" y="5498194"/>
            <a:ext cx="595899" cy="59581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6"/>
          <p:cNvSpPr>
            <a:spLocks noChangeAspect="1" noEditPoints="1"/>
          </p:cNvSpPr>
          <p:nvPr userDrawn="1"/>
        </p:nvSpPr>
        <p:spPr bwMode="auto">
          <a:xfrm>
            <a:off x="889300" y="5545452"/>
            <a:ext cx="1289287" cy="897657"/>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74"/>
          <p:cNvSpPr/>
          <p:nvPr userDrawn="1"/>
        </p:nvSpPr>
        <p:spPr bwMode="auto">
          <a:xfrm>
            <a:off x="8931267" y="2737100"/>
            <a:ext cx="712528" cy="898571"/>
          </a:xfrm>
          <a:custGeom>
            <a:avLst/>
            <a:gdLst>
              <a:gd name="connsiteX0" fmla="*/ 349260 w 698521"/>
              <a:gd name="connsiteY0" fmla="*/ 810091 h 881032"/>
              <a:gd name="connsiteX1" fmla="*/ 326400 w 698521"/>
              <a:gd name="connsiteY1" fmla="*/ 832951 h 881032"/>
              <a:gd name="connsiteX2" fmla="*/ 349260 w 698521"/>
              <a:gd name="connsiteY2" fmla="*/ 855811 h 881032"/>
              <a:gd name="connsiteX3" fmla="*/ 372120 w 698521"/>
              <a:gd name="connsiteY3" fmla="*/ 832951 h 881032"/>
              <a:gd name="connsiteX4" fmla="*/ 349260 w 698521"/>
              <a:gd name="connsiteY4" fmla="*/ 810091 h 881032"/>
              <a:gd name="connsiteX5" fmla="*/ 63402 w 698521"/>
              <a:gd name="connsiteY5" fmla="*/ 58379 h 881032"/>
              <a:gd name="connsiteX6" fmla="*/ 63402 w 698521"/>
              <a:gd name="connsiteY6" fmla="*/ 765022 h 881032"/>
              <a:gd name="connsiteX7" fmla="*/ 635120 w 698521"/>
              <a:gd name="connsiteY7" fmla="*/ 765022 h 881032"/>
              <a:gd name="connsiteX8" fmla="*/ 635120 w 698521"/>
              <a:gd name="connsiteY8" fmla="*/ 58379 h 881032"/>
              <a:gd name="connsiteX9" fmla="*/ 116422 w 698521"/>
              <a:gd name="connsiteY9" fmla="*/ 0 h 881032"/>
              <a:gd name="connsiteX10" fmla="*/ 582099 w 698521"/>
              <a:gd name="connsiteY10" fmla="*/ 0 h 881032"/>
              <a:gd name="connsiteX11" fmla="*/ 698521 w 698521"/>
              <a:gd name="connsiteY11" fmla="*/ 116422 h 881032"/>
              <a:gd name="connsiteX12" fmla="*/ 698521 w 698521"/>
              <a:gd name="connsiteY12" fmla="*/ 764610 h 881032"/>
              <a:gd name="connsiteX13" fmla="*/ 582099 w 698521"/>
              <a:gd name="connsiteY13" fmla="*/ 881032 h 881032"/>
              <a:gd name="connsiteX14" fmla="*/ 116422 w 698521"/>
              <a:gd name="connsiteY14" fmla="*/ 881032 h 881032"/>
              <a:gd name="connsiteX15" fmla="*/ 0 w 698521"/>
              <a:gd name="connsiteY15" fmla="*/ 764610 h 881032"/>
              <a:gd name="connsiteX16" fmla="*/ 0 w 698521"/>
              <a:gd name="connsiteY16" fmla="*/ 116422 h 881032"/>
              <a:gd name="connsiteX17" fmla="*/ 116422 w 698521"/>
              <a:gd name="connsiteY17" fmla="*/ 0 h 88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8521" h="881032">
                <a:moveTo>
                  <a:pt x="349260" y="810091"/>
                </a:moveTo>
                <a:cubicBezTo>
                  <a:pt x="336635" y="810091"/>
                  <a:pt x="326400" y="820326"/>
                  <a:pt x="326400" y="832951"/>
                </a:cubicBezTo>
                <a:cubicBezTo>
                  <a:pt x="326400" y="845576"/>
                  <a:pt x="336635" y="855811"/>
                  <a:pt x="349260" y="855811"/>
                </a:cubicBezTo>
                <a:cubicBezTo>
                  <a:pt x="361885" y="855811"/>
                  <a:pt x="372120" y="845576"/>
                  <a:pt x="372120" y="832951"/>
                </a:cubicBezTo>
                <a:cubicBezTo>
                  <a:pt x="372120" y="820326"/>
                  <a:pt x="361885" y="810091"/>
                  <a:pt x="349260" y="810091"/>
                </a:cubicBezTo>
                <a:close/>
                <a:moveTo>
                  <a:pt x="63402" y="58379"/>
                </a:moveTo>
                <a:lnTo>
                  <a:pt x="63402" y="765022"/>
                </a:lnTo>
                <a:lnTo>
                  <a:pt x="635120" y="765022"/>
                </a:lnTo>
                <a:lnTo>
                  <a:pt x="635120" y="58379"/>
                </a:lnTo>
                <a:close/>
                <a:moveTo>
                  <a:pt x="116422" y="0"/>
                </a:moveTo>
                <a:lnTo>
                  <a:pt x="582099" y="0"/>
                </a:lnTo>
                <a:cubicBezTo>
                  <a:pt x="646397" y="0"/>
                  <a:pt x="698521" y="52124"/>
                  <a:pt x="698521" y="116422"/>
                </a:cubicBezTo>
                <a:lnTo>
                  <a:pt x="698521" y="764610"/>
                </a:lnTo>
                <a:cubicBezTo>
                  <a:pt x="698521" y="828908"/>
                  <a:pt x="646397" y="881032"/>
                  <a:pt x="582099" y="881032"/>
                </a:cubicBezTo>
                <a:lnTo>
                  <a:pt x="116422" y="881032"/>
                </a:lnTo>
                <a:cubicBezTo>
                  <a:pt x="52124" y="881032"/>
                  <a:pt x="0" y="828908"/>
                  <a:pt x="0" y="764610"/>
                </a:cubicBezTo>
                <a:lnTo>
                  <a:pt x="0" y="116422"/>
                </a:lnTo>
                <a:cubicBezTo>
                  <a:pt x="0" y="52124"/>
                  <a:pt x="52124" y="0"/>
                  <a:pt x="11642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75"/>
          <p:cNvSpPr/>
          <p:nvPr userDrawn="1"/>
        </p:nvSpPr>
        <p:spPr bwMode="auto">
          <a:xfrm>
            <a:off x="-178702" y="2376708"/>
            <a:ext cx="805005" cy="1434959"/>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p:cNvGrpSpPr/>
          <p:nvPr userDrawn="1"/>
        </p:nvGrpSpPr>
        <p:grpSpPr>
          <a:xfrm>
            <a:off x="3362269" y="789690"/>
            <a:ext cx="716925" cy="729341"/>
            <a:chOff x="8528940" y="2613975"/>
            <a:chExt cx="2162543" cy="2200306"/>
          </a:xfrm>
          <a:solidFill>
            <a:schemeClr val="accent2"/>
          </a:solidFill>
        </p:grpSpPr>
        <p:sp>
          <p:nvSpPr>
            <p:cNvPr id="78" name="Freeform 77"/>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7" name="Group 86"/>
          <p:cNvGrpSpPr/>
          <p:nvPr userDrawn="1"/>
        </p:nvGrpSpPr>
        <p:grpSpPr>
          <a:xfrm>
            <a:off x="9460670" y="6406177"/>
            <a:ext cx="889300" cy="889174"/>
            <a:chOff x="8097251" y="3693697"/>
            <a:chExt cx="2237874" cy="2237874"/>
          </a:xfrm>
          <a:solidFill>
            <a:schemeClr val="accent2"/>
          </a:solidFill>
        </p:grpSpPr>
        <p:sp>
          <p:nvSpPr>
            <p:cNvPr id="88" name="Freeform 87"/>
            <p:cNvSpPr/>
            <p:nvPr/>
          </p:nvSpPr>
          <p:spPr bwMode="auto">
            <a:xfrm>
              <a:off x="8097251" y="3693697"/>
              <a:ext cx="2237874" cy="2237874"/>
            </a:xfrm>
            <a:custGeom>
              <a:avLst/>
              <a:gdLst>
                <a:gd name="connsiteX0" fmla="*/ 1118936 w 2237874"/>
                <a:gd name="connsiteY0" fmla="*/ 208546 h 2237874"/>
                <a:gd name="connsiteX1" fmla="*/ 208546 w 2237874"/>
                <a:gd name="connsiteY1" fmla="*/ 1118936 h 2237874"/>
                <a:gd name="connsiteX2" fmla="*/ 1118936 w 2237874"/>
                <a:gd name="connsiteY2" fmla="*/ 2029326 h 2237874"/>
                <a:gd name="connsiteX3" fmla="*/ 2029326 w 2237874"/>
                <a:gd name="connsiteY3" fmla="*/ 1118936 h 2237874"/>
                <a:gd name="connsiteX4" fmla="*/ 1118936 w 2237874"/>
                <a:gd name="connsiteY4" fmla="*/ 208546 h 2237874"/>
                <a:gd name="connsiteX5" fmla="*/ 1118937 w 2237874"/>
                <a:gd name="connsiteY5" fmla="*/ 0 h 2237874"/>
                <a:gd name="connsiteX6" fmla="*/ 2237874 w 2237874"/>
                <a:gd name="connsiteY6" fmla="*/ 1118937 h 2237874"/>
                <a:gd name="connsiteX7" fmla="*/ 1118937 w 2237874"/>
                <a:gd name="connsiteY7" fmla="*/ 2237874 h 2237874"/>
                <a:gd name="connsiteX8" fmla="*/ 0 w 2237874"/>
                <a:gd name="connsiteY8" fmla="*/ 1118937 h 2237874"/>
                <a:gd name="connsiteX9" fmla="*/ 1118937 w 2237874"/>
                <a:gd name="connsiteY9" fmla="*/ 0 h 223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874" h="2237874">
                  <a:moveTo>
                    <a:pt x="1118936" y="208546"/>
                  </a:moveTo>
                  <a:cubicBezTo>
                    <a:pt x="616141" y="208546"/>
                    <a:pt x="208546" y="616141"/>
                    <a:pt x="208546" y="1118936"/>
                  </a:cubicBezTo>
                  <a:cubicBezTo>
                    <a:pt x="208546" y="1621731"/>
                    <a:pt x="616141" y="2029326"/>
                    <a:pt x="1118936" y="2029326"/>
                  </a:cubicBezTo>
                  <a:cubicBezTo>
                    <a:pt x="1621731" y="2029326"/>
                    <a:pt x="2029326" y="1621731"/>
                    <a:pt x="2029326" y="1118936"/>
                  </a:cubicBezTo>
                  <a:cubicBezTo>
                    <a:pt x="2029326" y="616141"/>
                    <a:pt x="1621731" y="208546"/>
                    <a:pt x="1118936" y="208546"/>
                  </a:cubicBezTo>
                  <a:close/>
                  <a:moveTo>
                    <a:pt x="1118937" y="0"/>
                  </a:moveTo>
                  <a:cubicBezTo>
                    <a:pt x="1736909" y="0"/>
                    <a:pt x="2237874" y="500965"/>
                    <a:pt x="2237874" y="1118937"/>
                  </a:cubicBezTo>
                  <a:cubicBezTo>
                    <a:pt x="2237874" y="1736909"/>
                    <a:pt x="1736909" y="2237874"/>
                    <a:pt x="1118937" y="2237874"/>
                  </a:cubicBezTo>
                  <a:cubicBezTo>
                    <a:pt x="500965" y="2237874"/>
                    <a:pt x="0" y="1736909"/>
                    <a:pt x="0" y="1118937"/>
                  </a:cubicBezTo>
                  <a:cubicBezTo>
                    <a:pt x="0" y="500965"/>
                    <a:pt x="500965" y="0"/>
                    <a:pt x="11189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p:cNvSpPr/>
            <p:nvPr/>
          </p:nvSpPr>
          <p:spPr bwMode="auto">
            <a:xfrm>
              <a:off x="9308431" y="4471737"/>
              <a:ext cx="681788" cy="6817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89"/>
            <p:cNvSpPr/>
            <p:nvPr/>
          </p:nvSpPr>
          <p:spPr bwMode="auto">
            <a:xfrm>
              <a:off x="8418095" y="4471737"/>
              <a:ext cx="681788" cy="681788"/>
            </a:xfrm>
            <a:custGeom>
              <a:avLst/>
              <a:gdLst>
                <a:gd name="connsiteX0" fmla="*/ 340895 w 681788"/>
                <a:gd name="connsiteY0" fmla="*/ 136357 h 681788"/>
                <a:gd name="connsiteX1" fmla="*/ 136357 w 681788"/>
                <a:gd name="connsiteY1" fmla="*/ 340895 h 681788"/>
                <a:gd name="connsiteX2" fmla="*/ 340895 w 681788"/>
                <a:gd name="connsiteY2" fmla="*/ 545433 h 681788"/>
                <a:gd name="connsiteX3" fmla="*/ 545433 w 681788"/>
                <a:gd name="connsiteY3" fmla="*/ 340895 h 681788"/>
                <a:gd name="connsiteX4" fmla="*/ 340895 w 681788"/>
                <a:gd name="connsiteY4" fmla="*/ 136357 h 681788"/>
                <a:gd name="connsiteX5" fmla="*/ 340894 w 681788"/>
                <a:gd name="connsiteY5" fmla="*/ 0 h 681788"/>
                <a:gd name="connsiteX6" fmla="*/ 681788 w 681788"/>
                <a:gd name="connsiteY6" fmla="*/ 340894 h 681788"/>
                <a:gd name="connsiteX7" fmla="*/ 340894 w 681788"/>
                <a:gd name="connsiteY7" fmla="*/ 681788 h 681788"/>
                <a:gd name="connsiteX8" fmla="*/ 0 w 681788"/>
                <a:gd name="connsiteY8" fmla="*/ 340894 h 681788"/>
                <a:gd name="connsiteX9" fmla="*/ 340894 w 681788"/>
                <a:gd name="connsiteY9" fmla="*/ 0 h 68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788" h="681788">
                  <a:moveTo>
                    <a:pt x="340895" y="136357"/>
                  </a:moveTo>
                  <a:cubicBezTo>
                    <a:pt x="227932" y="136357"/>
                    <a:pt x="136357" y="227932"/>
                    <a:pt x="136357" y="340895"/>
                  </a:cubicBezTo>
                  <a:cubicBezTo>
                    <a:pt x="136357" y="453858"/>
                    <a:pt x="227932" y="545433"/>
                    <a:pt x="340895" y="545433"/>
                  </a:cubicBezTo>
                  <a:cubicBezTo>
                    <a:pt x="453858" y="545433"/>
                    <a:pt x="545433" y="453858"/>
                    <a:pt x="545433" y="340895"/>
                  </a:cubicBezTo>
                  <a:cubicBezTo>
                    <a:pt x="545433" y="227932"/>
                    <a:pt x="453858" y="136357"/>
                    <a:pt x="340895" y="136357"/>
                  </a:cubicBezTo>
                  <a:close/>
                  <a:moveTo>
                    <a:pt x="340894" y="0"/>
                  </a:moveTo>
                  <a:cubicBezTo>
                    <a:pt x="529165" y="0"/>
                    <a:pt x="681788" y="152623"/>
                    <a:pt x="681788" y="340894"/>
                  </a:cubicBezTo>
                  <a:cubicBezTo>
                    <a:pt x="681788" y="529165"/>
                    <a:pt x="529165" y="681788"/>
                    <a:pt x="340894" y="681788"/>
                  </a:cubicBezTo>
                  <a:cubicBezTo>
                    <a:pt x="152623" y="681788"/>
                    <a:pt x="0" y="529165"/>
                    <a:pt x="0" y="340894"/>
                  </a:cubicBezTo>
                  <a:cubicBezTo>
                    <a:pt x="0" y="152623"/>
                    <a:pt x="152623" y="0"/>
                    <a:pt x="34089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p:cNvGrpSpPr/>
          <p:nvPr userDrawn="1"/>
        </p:nvGrpSpPr>
        <p:grpSpPr>
          <a:xfrm>
            <a:off x="10396595" y="1314388"/>
            <a:ext cx="972945" cy="1353470"/>
            <a:chOff x="9817768" y="3561350"/>
            <a:chExt cx="1937085" cy="2695071"/>
          </a:xfrm>
          <a:solidFill>
            <a:schemeClr val="accent2"/>
          </a:solidFill>
        </p:grpSpPr>
        <p:sp>
          <p:nvSpPr>
            <p:cNvPr id="92" name="Freeform 9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Freeform 97"/>
          <p:cNvSpPr/>
          <p:nvPr userDrawn="1"/>
        </p:nvSpPr>
        <p:spPr bwMode="auto">
          <a:xfrm>
            <a:off x="1733111" y="4224637"/>
            <a:ext cx="875889" cy="875644"/>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98"/>
          <p:cNvSpPr/>
          <p:nvPr userDrawn="1"/>
        </p:nvSpPr>
        <p:spPr bwMode="auto">
          <a:xfrm rot="16200000" flipH="1">
            <a:off x="1396726" y="42408"/>
            <a:ext cx="658156" cy="1143101"/>
          </a:xfrm>
          <a:custGeom>
            <a:avLst/>
            <a:gdLst>
              <a:gd name="connsiteX0" fmla="*/ 213739 w 2285519"/>
              <a:gd name="connsiteY0" fmla="*/ 3796669 h 3968977"/>
              <a:gd name="connsiteX1" fmla="*/ 536839 w 2285519"/>
              <a:gd name="connsiteY1" fmla="*/ 2722035 h 3968977"/>
              <a:gd name="connsiteX2" fmla="*/ 2070211 w 2285519"/>
              <a:gd name="connsiteY2" fmla="*/ 2722035 h 3968977"/>
              <a:gd name="connsiteX3" fmla="*/ 1747111 w 2285519"/>
              <a:gd name="connsiteY3" fmla="*/ 3796669 h 3968977"/>
              <a:gd name="connsiteX4" fmla="*/ 213739 w 2285519"/>
              <a:gd name="connsiteY4" fmla="*/ 1449101 h 3968977"/>
              <a:gd name="connsiteX5" fmla="*/ 1747111 w 2285519"/>
              <a:gd name="connsiteY5" fmla="*/ 1449101 h 3968977"/>
              <a:gd name="connsiteX6" fmla="*/ 2070211 w 2285519"/>
              <a:gd name="connsiteY6" fmla="*/ 2523735 h 3968977"/>
              <a:gd name="connsiteX7" fmla="*/ 536839 w 2285519"/>
              <a:gd name="connsiteY7" fmla="*/ 2523735 h 3968977"/>
              <a:gd name="connsiteX8" fmla="*/ 213739 w 2285519"/>
              <a:gd name="connsiteY8" fmla="*/ 1250801 h 3968977"/>
              <a:gd name="connsiteX9" fmla="*/ 536839 w 2285519"/>
              <a:gd name="connsiteY9" fmla="*/ 176165 h 3968977"/>
              <a:gd name="connsiteX10" fmla="*/ 2070211 w 2285519"/>
              <a:gd name="connsiteY10" fmla="*/ 176165 h 3968977"/>
              <a:gd name="connsiteX11" fmla="*/ 1747111 w 2285519"/>
              <a:gd name="connsiteY11" fmla="*/ 1250801 h 3968977"/>
              <a:gd name="connsiteX12" fmla="*/ 0 w 2285519"/>
              <a:gd name="connsiteY12" fmla="*/ 1322993 h 3968977"/>
              <a:gd name="connsiteX13" fmla="*/ 397771 w 2285519"/>
              <a:gd name="connsiteY13" fmla="*/ 2645985 h 3968977"/>
              <a:gd name="connsiteX14" fmla="*/ 0 w 2285519"/>
              <a:gd name="connsiteY14" fmla="*/ 3968977 h 3968977"/>
              <a:gd name="connsiteX15" fmla="*/ 1887747 w 2285519"/>
              <a:gd name="connsiteY15" fmla="*/ 3968977 h 3968977"/>
              <a:gd name="connsiteX16" fmla="*/ 2285518 w 2285519"/>
              <a:gd name="connsiteY16" fmla="*/ 2645985 h 3968977"/>
              <a:gd name="connsiteX17" fmla="*/ 1887747 w 2285519"/>
              <a:gd name="connsiteY17" fmla="*/ 1322993 h 3968977"/>
              <a:gd name="connsiteX18" fmla="*/ 1887748 w 2285519"/>
              <a:gd name="connsiteY18" fmla="*/ 1322993 h 3968977"/>
              <a:gd name="connsiteX19" fmla="*/ 2285519 w 2285519"/>
              <a:gd name="connsiteY19" fmla="*/ 0 h 3968977"/>
              <a:gd name="connsiteX20" fmla="*/ 397772 w 2285519"/>
              <a:gd name="connsiteY20" fmla="*/ 0 h 3968977"/>
              <a:gd name="connsiteX21" fmla="*/ 1 w 2285519"/>
              <a:gd name="connsiteY21" fmla="*/ 1322993 h 396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5519" h="3968977">
                <a:moveTo>
                  <a:pt x="213739" y="3796669"/>
                </a:moveTo>
                <a:lnTo>
                  <a:pt x="536839" y="2722035"/>
                </a:lnTo>
                <a:lnTo>
                  <a:pt x="2070211" y="2722035"/>
                </a:lnTo>
                <a:lnTo>
                  <a:pt x="1747111" y="3796669"/>
                </a:lnTo>
                <a:close/>
                <a:moveTo>
                  <a:pt x="213739" y="1449101"/>
                </a:moveTo>
                <a:lnTo>
                  <a:pt x="1747111" y="1449101"/>
                </a:lnTo>
                <a:lnTo>
                  <a:pt x="2070211" y="2523735"/>
                </a:lnTo>
                <a:lnTo>
                  <a:pt x="536839" y="2523735"/>
                </a:lnTo>
                <a:close/>
                <a:moveTo>
                  <a:pt x="213739" y="1250801"/>
                </a:moveTo>
                <a:lnTo>
                  <a:pt x="536839" y="176165"/>
                </a:lnTo>
                <a:lnTo>
                  <a:pt x="2070211" y="176165"/>
                </a:lnTo>
                <a:lnTo>
                  <a:pt x="1747111" y="1250801"/>
                </a:lnTo>
                <a:close/>
                <a:moveTo>
                  <a:pt x="0" y="1322993"/>
                </a:moveTo>
                <a:lnTo>
                  <a:pt x="397771" y="2645985"/>
                </a:lnTo>
                <a:lnTo>
                  <a:pt x="0" y="3968977"/>
                </a:lnTo>
                <a:lnTo>
                  <a:pt x="1887747" y="3968977"/>
                </a:lnTo>
                <a:lnTo>
                  <a:pt x="2285518" y="2645985"/>
                </a:lnTo>
                <a:lnTo>
                  <a:pt x="1887747" y="1322993"/>
                </a:lnTo>
                <a:lnTo>
                  <a:pt x="1887748" y="1322993"/>
                </a:lnTo>
                <a:lnTo>
                  <a:pt x="2285519" y="0"/>
                </a:lnTo>
                <a:lnTo>
                  <a:pt x="397772" y="0"/>
                </a:lnTo>
                <a:lnTo>
                  <a:pt x="1" y="132299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99"/>
          <p:cNvSpPr/>
          <p:nvPr userDrawn="1"/>
        </p:nvSpPr>
        <p:spPr bwMode="auto">
          <a:xfrm rot="5400000">
            <a:off x="6290353" y="206847"/>
            <a:ext cx="547683" cy="756172"/>
          </a:xfrm>
          <a:custGeom>
            <a:avLst/>
            <a:gdLst>
              <a:gd name="connsiteX0" fmla="*/ 1275310 w 2528757"/>
              <a:gd name="connsiteY0" fmla="*/ 2768125 h 3490893"/>
              <a:gd name="connsiteX1" fmla="*/ 997712 w 2528757"/>
              <a:gd name="connsiteY1" fmla="*/ 3045723 h 3490893"/>
              <a:gd name="connsiteX2" fmla="*/ 1275310 w 2528757"/>
              <a:gd name="connsiteY2" fmla="*/ 3323321 h 3490893"/>
              <a:gd name="connsiteX3" fmla="*/ 1552908 w 2528757"/>
              <a:gd name="connsiteY3" fmla="*/ 3045723 h 3490893"/>
              <a:gd name="connsiteX4" fmla="*/ 1275310 w 2528757"/>
              <a:gd name="connsiteY4" fmla="*/ 2768125 h 3490893"/>
              <a:gd name="connsiteX5" fmla="*/ 2083587 w 2528757"/>
              <a:gd name="connsiteY5" fmla="*/ 167570 h 3490893"/>
              <a:gd name="connsiteX6" fmla="*/ 1805989 w 2528757"/>
              <a:gd name="connsiteY6" fmla="*/ 445168 h 3490893"/>
              <a:gd name="connsiteX7" fmla="*/ 2083587 w 2528757"/>
              <a:gd name="connsiteY7" fmla="*/ 722766 h 3490893"/>
              <a:gd name="connsiteX8" fmla="*/ 2361185 w 2528757"/>
              <a:gd name="connsiteY8" fmla="*/ 445168 h 3490893"/>
              <a:gd name="connsiteX9" fmla="*/ 2083587 w 2528757"/>
              <a:gd name="connsiteY9" fmla="*/ 167570 h 3490893"/>
              <a:gd name="connsiteX10" fmla="*/ 445168 w 2528757"/>
              <a:gd name="connsiteY10" fmla="*/ 167570 h 3490893"/>
              <a:gd name="connsiteX11" fmla="*/ 167570 w 2528757"/>
              <a:gd name="connsiteY11" fmla="*/ 445168 h 3490893"/>
              <a:gd name="connsiteX12" fmla="*/ 445168 w 2528757"/>
              <a:gd name="connsiteY12" fmla="*/ 722766 h 3490893"/>
              <a:gd name="connsiteX13" fmla="*/ 722766 w 2528757"/>
              <a:gd name="connsiteY13" fmla="*/ 445168 h 3490893"/>
              <a:gd name="connsiteX14" fmla="*/ 445168 w 2528757"/>
              <a:gd name="connsiteY14" fmla="*/ 167570 h 3490893"/>
              <a:gd name="connsiteX15" fmla="*/ 2083588 w 2528757"/>
              <a:gd name="connsiteY15" fmla="*/ 0 h 3490893"/>
              <a:gd name="connsiteX16" fmla="*/ 2528757 w 2528757"/>
              <a:gd name="connsiteY16" fmla="*/ 445169 h 3490893"/>
              <a:gd name="connsiteX17" fmla="*/ 2256868 w 2528757"/>
              <a:gd name="connsiteY17" fmla="*/ 855355 h 3490893"/>
              <a:gd name="connsiteX18" fmla="*/ 2191312 w 2528757"/>
              <a:gd name="connsiteY18" fmla="*/ 875704 h 3490893"/>
              <a:gd name="connsiteX19" fmla="*/ 2191312 w 2528757"/>
              <a:gd name="connsiteY19" fmla="*/ 1825994 h 3490893"/>
              <a:gd name="connsiteX20" fmla="*/ 2006829 w 2528757"/>
              <a:gd name="connsiteY20" fmla="*/ 1825994 h 3490893"/>
              <a:gd name="connsiteX21" fmla="*/ 2006829 w 2528757"/>
              <a:gd name="connsiteY21" fmla="*/ 882600 h 3490893"/>
              <a:gd name="connsiteX22" fmla="*/ 1993871 w 2528757"/>
              <a:gd name="connsiteY22" fmla="*/ 881294 h 3490893"/>
              <a:gd name="connsiteX23" fmla="*/ 1638419 w 2528757"/>
              <a:gd name="connsiteY23" fmla="*/ 445169 h 3490893"/>
              <a:gd name="connsiteX24" fmla="*/ 2083588 w 2528757"/>
              <a:gd name="connsiteY24" fmla="*/ 0 h 3490893"/>
              <a:gd name="connsiteX25" fmla="*/ 445169 w 2528757"/>
              <a:gd name="connsiteY25" fmla="*/ 0 h 3490893"/>
              <a:gd name="connsiteX26" fmla="*/ 890338 w 2528757"/>
              <a:gd name="connsiteY26" fmla="*/ 445169 h 3490893"/>
              <a:gd name="connsiteX27" fmla="*/ 618449 w 2528757"/>
              <a:gd name="connsiteY27" fmla="*/ 855355 h 3490893"/>
              <a:gd name="connsiteX28" fmla="*/ 553175 w 2528757"/>
              <a:gd name="connsiteY28" fmla="*/ 875617 h 3490893"/>
              <a:gd name="connsiteX29" fmla="*/ 553175 w 2528757"/>
              <a:gd name="connsiteY29" fmla="*/ 1641511 h 3490893"/>
              <a:gd name="connsiteX30" fmla="*/ 1183068 w 2528757"/>
              <a:gd name="connsiteY30" fmla="*/ 1641511 h 3490893"/>
              <a:gd name="connsiteX31" fmla="*/ 1183068 w 2528757"/>
              <a:gd name="connsiteY31" fmla="*/ 1641510 h 3490893"/>
              <a:gd name="connsiteX32" fmla="*/ 1367551 w 2528757"/>
              <a:gd name="connsiteY32" fmla="*/ 1641510 h 3490893"/>
              <a:gd name="connsiteX33" fmla="*/ 1367551 w 2528757"/>
              <a:gd name="connsiteY33" fmla="*/ 1641511 h 3490893"/>
              <a:gd name="connsiteX34" fmla="*/ 2006828 w 2528757"/>
              <a:gd name="connsiteY34" fmla="*/ 1641511 h 3490893"/>
              <a:gd name="connsiteX35" fmla="*/ 2006828 w 2528757"/>
              <a:gd name="connsiteY35" fmla="*/ 1825994 h 3490893"/>
              <a:gd name="connsiteX36" fmla="*/ 1367551 w 2528757"/>
              <a:gd name="connsiteY36" fmla="*/ 1825994 h 3490893"/>
              <a:gd name="connsiteX37" fmla="*/ 1367551 w 2528757"/>
              <a:gd name="connsiteY37" fmla="*/ 2610383 h 3490893"/>
              <a:gd name="connsiteX38" fmla="*/ 1448591 w 2528757"/>
              <a:gd name="connsiteY38" fmla="*/ 2635539 h 3490893"/>
              <a:gd name="connsiteX39" fmla="*/ 1720480 w 2528757"/>
              <a:gd name="connsiteY39" fmla="*/ 3045724 h 3490893"/>
              <a:gd name="connsiteX40" fmla="*/ 1275311 w 2528757"/>
              <a:gd name="connsiteY40" fmla="*/ 3490893 h 3490893"/>
              <a:gd name="connsiteX41" fmla="*/ 830142 w 2528757"/>
              <a:gd name="connsiteY41" fmla="*/ 3045724 h 3490893"/>
              <a:gd name="connsiteX42" fmla="*/ 1102031 w 2528757"/>
              <a:gd name="connsiteY42" fmla="*/ 2635539 h 3490893"/>
              <a:gd name="connsiteX43" fmla="*/ 1183068 w 2528757"/>
              <a:gd name="connsiteY43" fmla="*/ 2610383 h 3490893"/>
              <a:gd name="connsiteX44" fmla="*/ 1183068 w 2528757"/>
              <a:gd name="connsiteY44" fmla="*/ 1825994 h 3490893"/>
              <a:gd name="connsiteX45" fmla="*/ 553175 w 2528757"/>
              <a:gd name="connsiteY45" fmla="*/ 1825994 h 3490893"/>
              <a:gd name="connsiteX46" fmla="*/ 368692 w 2528757"/>
              <a:gd name="connsiteY46" fmla="*/ 1825994 h 3490893"/>
              <a:gd name="connsiteX47" fmla="*/ 368692 w 2528757"/>
              <a:gd name="connsiteY47" fmla="*/ 882629 h 3490893"/>
              <a:gd name="connsiteX48" fmla="*/ 355452 w 2528757"/>
              <a:gd name="connsiteY48" fmla="*/ 881294 h 3490893"/>
              <a:gd name="connsiteX49" fmla="*/ 0 w 2528757"/>
              <a:gd name="connsiteY49" fmla="*/ 445169 h 3490893"/>
              <a:gd name="connsiteX50" fmla="*/ 445169 w 2528757"/>
              <a:gd name="connsiteY50" fmla="*/ 0 h 34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28757" h="3490893">
                <a:moveTo>
                  <a:pt x="1275310" y="2768125"/>
                </a:moveTo>
                <a:cubicBezTo>
                  <a:pt x="1121997" y="2768125"/>
                  <a:pt x="997712" y="2892410"/>
                  <a:pt x="997712" y="3045723"/>
                </a:cubicBezTo>
                <a:cubicBezTo>
                  <a:pt x="997712" y="3199036"/>
                  <a:pt x="1121997" y="3323321"/>
                  <a:pt x="1275310" y="3323321"/>
                </a:cubicBezTo>
                <a:cubicBezTo>
                  <a:pt x="1428623" y="3323321"/>
                  <a:pt x="1552908" y="3199036"/>
                  <a:pt x="1552908" y="3045723"/>
                </a:cubicBezTo>
                <a:cubicBezTo>
                  <a:pt x="1552908" y="2892410"/>
                  <a:pt x="1428623" y="2768125"/>
                  <a:pt x="1275310" y="2768125"/>
                </a:cubicBezTo>
                <a:close/>
                <a:moveTo>
                  <a:pt x="2083587" y="167570"/>
                </a:moveTo>
                <a:cubicBezTo>
                  <a:pt x="1930274" y="167570"/>
                  <a:pt x="1805989" y="291855"/>
                  <a:pt x="1805989" y="445168"/>
                </a:cubicBezTo>
                <a:cubicBezTo>
                  <a:pt x="1805989" y="598481"/>
                  <a:pt x="1930274" y="722766"/>
                  <a:pt x="2083587" y="722766"/>
                </a:cubicBezTo>
                <a:cubicBezTo>
                  <a:pt x="2236900" y="722766"/>
                  <a:pt x="2361185" y="598481"/>
                  <a:pt x="2361185" y="445168"/>
                </a:cubicBezTo>
                <a:cubicBezTo>
                  <a:pt x="2361185" y="291855"/>
                  <a:pt x="2236900" y="167570"/>
                  <a:pt x="2083587" y="167570"/>
                </a:cubicBezTo>
                <a:close/>
                <a:moveTo>
                  <a:pt x="445168" y="167570"/>
                </a:moveTo>
                <a:cubicBezTo>
                  <a:pt x="291855" y="167570"/>
                  <a:pt x="167570" y="291855"/>
                  <a:pt x="167570" y="445168"/>
                </a:cubicBezTo>
                <a:cubicBezTo>
                  <a:pt x="167570" y="598481"/>
                  <a:pt x="291855" y="722766"/>
                  <a:pt x="445168" y="722766"/>
                </a:cubicBezTo>
                <a:cubicBezTo>
                  <a:pt x="598481" y="722766"/>
                  <a:pt x="722766" y="598481"/>
                  <a:pt x="722766" y="445168"/>
                </a:cubicBezTo>
                <a:cubicBezTo>
                  <a:pt x="722766" y="291855"/>
                  <a:pt x="598481" y="167570"/>
                  <a:pt x="445168" y="167570"/>
                </a:cubicBezTo>
                <a:close/>
                <a:moveTo>
                  <a:pt x="2083588" y="0"/>
                </a:moveTo>
                <a:cubicBezTo>
                  <a:pt x="2329448" y="0"/>
                  <a:pt x="2528757" y="199309"/>
                  <a:pt x="2528757" y="445169"/>
                </a:cubicBezTo>
                <a:cubicBezTo>
                  <a:pt x="2528757" y="629564"/>
                  <a:pt x="2416646" y="787774"/>
                  <a:pt x="2256868" y="855355"/>
                </a:cubicBezTo>
                <a:lnTo>
                  <a:pt x="2191312" y="875704"/>
                </a:lnTo>
                <a:lnTo>
                  <a:pt x="2191312" y="1825994"/>
                </a:lnTo>
                <a:lnTo>
                  <a:pt x="2006829" y="1825994"/>
                </a:lnTo>
                <a:lnTo>
                  <a:pt x="2006829" y="882600"/>
                </a:lnTo>
                <a:lnTo>
                  <a:pt x="1993871" y="881294"/>
                </a:lnTo>
                <a:cubicBezTo>
                  <a:pt x="1791015" y="839784"/>
                  <a:pt x="1638419" y="660296"/>
                  <a:pt x="1638419" y="445169"/>
                </a:cubicBezTo>
                <a:cubicBezTo>
                  <a:pt x="1638419" y="199309"/>
                  <a:pt x="1837728" y="0"/>
                  <a:pt x="2083588" y="0"/>
                </a:cubicBezTo>
                <a:close/>
                <a:moveTo>
                  <a:pt x="445169" y="0"/>
                </a:moveTo>
                <a:cubicBezTo>
                  <a:pt x="691029" y="0"/>
                  <a:pt x="890338" y="199309"/>
                  <a:pt x="890338" y="445169"/>
                </a:cubicBezTo>
                <a:cubicBezTo>
                  <a:pt x="890338" y="629564"/>
                  <a:pt x="778227" y="787774"/>
                  <a:pt x="618449" y="855355"/>
                </a:cubicBezTo>
                <a:lnTo>
                  <a:pt x="553175" y="875617"/>
                </a:lnTo>
                <a:lnTo>
                  <a:pt x="553175" y="1641511"/>
                </a:lnTo>
                <a:lnTo>
                  <a:pt x="1183068" y="1641511"/>
                </a:lnTo>
                <a:lnTo>
                  <a:pt x="1183068" y="1641510"/>
                </a:lnTo>
                <a:lnTo>
                  <a:pt x="1367551" y="1641510"/>
                </a:lnTo>
                <a:lnTo>
                  <a:pt x="1367551" y="1641511"/>
                </a:lnTo>
                <a:lnTo>
                  <a:pt x="2006828" y="1641511"/>
                </a:lnTo>
                <a:lnTo>
                  <a:pt x="2006828" y="1825994"/>
                </a:lnTo>
                <a:lnTo>
                  <a:pt x="1367551" y="1825994"/>
                </a:lnTo>
                <a:lnTo>
                  <a:pt x="1367551" y="2610383"/>
                </a:lnTo>
                <a:lnTo>
                  <a:pt x="1448591" y="2635539"/>
                </a:lnTo>
                <a:cubicBezTo>
                  <a:pt x="1608369" y="2703119"/>
                  <a:pt x="1720480" y="2861329"/>
                  <a:pt x="1720480" y="3045724"/>
                </a:cubicBezTo>
                <a:cubicBezTo>
                  <a:pt x="1720480" y="3291584"/>
                  <a:pt x="1521171" y="3490893"/>
                  <a:pt x="1275311" y="3490893"/>
                </a:cubicBezTo>
                <a:cubicBezTo>
                  <a:pt x="1029451" y="3490893"/>
                  <a:pt x="830142" y="3291584"/>
                  <a:pt x="830142" y="3045724"/>
                </a:cubicBezTo>
                <a:cubicBezTo>
                  <a:pt x="830142" y="2861329"/>
                  <a:pt x="942254" y="2703119"/>
                  <a:pt x="1102031" y="2635539"/>
                </a:cubicBezTo>
                <a:lnTo>
                  <a:pt x="1183068" y="2610383"/>
                </a:lnTo>
                <a:lnTo>
                  <a:pt x="1183068" y="1825994"/>
                </a:lnTo>
                <a:lnTo>
                  <a:pt x="553175" y="1825994"/>
                </a:lnTo>
                <a:lnTo>
                  <a:pt x="368692" y="1825994"/>
                </a:lnTo>
                <a:lnTo>
                  <a:pt x="368692" y="882629"/>
                </a:lnTo>
                <a:lnTo>
                  <a:pt x="355452" y="881294"/>
                </a:lnTo>
                <a:cubicBezTo>
                  <a:pt x="152596" y="839784"/>
                  <a:pt x="0" y="660296"/>
                  <a:pt x="0" y="445169"/>
                </a:cubicBezTo>
                <a:cubicBezTo>
                  <a:pt x="0" y="199309"/>
                  <a:pt x="199309" y="0"/>
                  <a:pt x="445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00"/>
          <p:cNvSpPr/>
          <p:nvPr userDrawn="1"/>
        </p:nvSpPr>
        <p:spPr bwMode="auto">
          <a:xfrm rot="10800000">
            <a:off x="1917185" y="6638815"/>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01"/>
          <p:cNvSpPr/>
          <p:nvPr userDrawn="1"/>
        </p:nvSpPr>
        <p:spPr bwMode="auto">
          <a:xfrm rot="2700000">
            <a:off x="10189465" y="119955"/>
            <a:ext cx="937178" cy="131744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02"/>
          <p:cNvSpPr/>
          <p:nvPr userDrawn="1"/>
        </p:nvSpPr>
        <p:spPr bwMode="auto">
          <a:xfrm>
            <a:off x="7983887" y="6259151"/>
            <a:ext cx="781263" cy="701375"/>
          </a:xfrm>
          <a:custGeom>
            <a:avLst/>
            <a:gdLst>
              <a:gd name="connsiteX0" fmla="*/ 406869 w 3609473"/>
              <a:gd name="connsiteY0" fmla="*/ 1147348 h 3240844"/>
              <a:gd name="connsiteX1" fmla="*/ 406869 w 3609473"/>
              <a:gd name="connsiteY1" fmla="*/ 2765595 h 3240844"/>
              <a:gd name="connsiteX2" fmla="*/ 3202604 w 3609473"/>
              <a:gd name="connsiteY2" fmla="*/ 2765595 h 3240844"/>
              <a:gd name="connsiteX3" fmla="*/ 3202604 w 3609473"/>
              <a:gd name="connsiteY3" fmla="*/ 1147348 h 3240844"/>
              <a:gd name="connsiteX4" fmla="*/ 609637 w 3609473"/>
              <a:gd name="connsiteY4" fmla="*/ 0 h 3240844"/>
              <a:gd name="connsiteX5" fmla="*/ 754016 w 3609473"/>
              <a:gd name="connsiteY5" fmla="*/ 144379 h 3240844"/>
              <a:gd name="connsiteX6" fmla="*/ 754016 w 3609473"/>
              <a:gd name="connsiteY6" fmla="*/ 461549 h 3240844"/>
              <a:gd name="connsiteX7" fmla="*/ 1049917 w 3609473"/>
              <a:gd name="connsiteY7" fmla="*/ 461549 h 3240844"/>
              <a:gd name="connsiteX8" fmla="*/ 1049917 w 3609473"/>
              <a:gd name="connsiteY8" fmla="*/ 144379 h 3240844"/>
              <a:gd name="connsiteX9" fmla="*/ 1194296 w 3609473"/>
              <a:gd name="connsiteY9" fmla="*/ 0 h 3240844"/>
              <a:gd name="connsiteX10" fmla="*/ 1338675 w 3609473"/>
              <a:gd name="connsiteY10" fmla="*/ 144379 h 3240844"/>
              <a:gd name="connsiteX11" fmla="*/ 1338675 w 3609473"/>
              <a:gd name="connsiteY11" fmla="*/ 461549 h 3240844"/>
              <a:gd name="connsiteX12" fmla="*/ 2261096 w 3609473"/>
              <a:gd name="connsiteY12" fmla="*/ 461549 h 3240844"/>
              <a:gd name="connsiteX13" fmla="*/ 2261096 w 3609473"/>
              <a:gd name="connsiteY13" fmla="*/ 144379 h 3240844"/>
              <a:gd name="connsiteX14" fmla="*/ 2405475 w 3609473"/>
              <a:gd name="connsiteY14" fmla="*/ 0 h 3240844"/>
              <a:gd name="connsiteX15" fmla="*/ 2549854 w 3609473"/>
              <a:gd name="connsiteY15" fmla="*/ 144379 h 3240844"/>
              <a:gd name="connsiteX16" fmla="*/ 2549853 w 3609473"/>
              <a:gd name="connsiteY16" fmla="*/ 461549 h 3240844"/>
              <a:gd name="connsiteX17" fmla="*/ 2845755 w 3609473"/>
              <a:gd name="connsiteY17" fmla="*/ 461549 h 3240844"/>
              <a:gd name="connsiteX18" fmla="*/ 2845755 w 3609473"/>
              <a:gd name="connsiteY18" fmla="*/ 144379 h 3240844"/>
              <a:gd name="connsiteX19" fmla="*/ 2990134 w 3609473"/>
              <a:gd name="connsiteY19" fmla="*/ 0 h 3240844"/>
              <a:gd name="connsiteX20" fmla="*/ 3134513 w 3609473"/>
              <a:gd name="connsiteY20" fmla="*/ 144379 h 3240844"/>
              <a:gd name="connsiteX21" fmla="*/ 3134512 w 3609473"/>
              <a:gd name="connsiteY21" fmla="*/ 461549 h 3240844"/>
              <a:gd name="connsiteX22" fmla="*/ 3290632 w 3609473"/>
              <a:gd name="connsiteY22" fmla="*/ 461549 h 3240844"/>
              <a:gd name="connsiteX23" fmla="*/ 3609473 w 3609473"/>
              <a:gd name="connsiteY23" fmla="*/ 780390 h 3240844"/>
              <a:gd name="connsiteX24" fmla="*/ 3609473 w 3609473"/>
              <a:gd name="connsiteY24" fmla="*/ 2922003 h 3240844"/>
              <a:gd name="connsiteX25" fmla="*/ 3290632 w 3609473"/>
              <a:gd name="connsiteY25" fmla="*/ 3240844 h 3240844"/>
              <a:gd name="connsiteX26" fmla="*/ 318841 w 3609473"/>
              <a:gd name="connsiteY26" fmla="*/ 3240844 h 3240844"/>
              <a:gd name="connsiteX27" fmla="*/ 0 w 3609473"/>
              <a:gd name="connsiteY27" fmla="*/ 2922003 h 3240844"/>
              <a:gd name="connsiteX28" fmla="*/ 0 w 3609473"/>
              <a:gd name="connsiteY28" fmla="*/ 780390 h 3240844"/>
              <a:gd name="connsiteX29" fmla="*/ 318841 w 3609473"/>
              <a:gd name="connsiteY29" fmla="*/ 461549 h 3240844"/>
              <a:gd name="connsiteX30" fmla="*/ 465258 w 3609473"/>
              <a:gd name="connsiteY30" fmla="*/ 461549 h 3240844"/>
              <a:gd name="connsiteX31" fmla="*/ 465258 w 3609473"/>
              <a:gd name="connsiteY31" fmla="*/ 144379 h 3240844"/>
              <a:gd name="connsiteX32" fmla="*/ 609637 w 3609473"/>
              <a:gd name="connsiteY32" fmla="*/ 0 h 32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09473" h="3240844">
                <a:moveTo>
                  <a:pt x="406869" y="1147348"/>
                </a:moveTo>
                <a:lnTo>
                  <a:pt x="406869" y="2765595"/>
                </a:lnTo>
                <a:lnTo>
                  <a:pt x="3202604" y="2765595"/>
                </a:lnTo>
                <a:lnTo>
                  <a:pt x="3202604" y="1147348"/>
                </a:lnTo>
                <a:close/>
                <a:moveTo>
                  <a:pt x="609637" y="0"/>
                </a:moveTo>
                <a:cubicBezTo>
                  <a:pt x="689375" y="0"/>
                  <a:pt x="754016" y="64641"/>
                  <a:pt x="754016" y="144379"/>
                </a:cubicBezTo>
                <a:lnTo>
                  <a:pt x="754016" y="461549"/>
                </a:lnTo>
                <a:lnTo>
                  <a:pt x="1049917" y="461549"/>
                </a:lnTo>
                <a:lnTo>
                  <a:pt x="1049917" y="144379"/>
                </a:lnTo>
                <a:cubicBezTo>
                  <a:pt x="1049917" y="64641"/>
                  <a:pt x="1114558" y="0"/>
                  <a:pt x="1194296" y="0"/>
                </a:cubicBezTo>
                <a:cubicBezTo>
                  <a:pt x="1274034" y="0"/>
                  <a:pt x="1338675" y="64641"/>
                  <a:pt x="1338675" y="144379"/>
                </a:cubicBezTo>
                <a:lnTo>
                  <a:pt x="1338675" y="461549"/>
                </a:lnTo>
                <a:lnTo>
                  <a:pt x="2261096" y="461549"/>
                </a:lnTo>
                <a:lnTo>
                  <a:pt x="2261096" y="144379"/>
                </a:lnTo>
                <a:cubicBezTo>
                  <a:pt x="2261096" y="64641"/>
                  <a:pt x="2325737" y="0"/>
                  <a:pt x="2405475" y="0"/>
                </a:cubicBezTo>
                <a:cubicBezTo>
                  <a:pt x="2485213" y="0"/>
                  <a:pt x="2549854" y="64641"/>
                  <a:pt x="2549854" y="144379"/>
                </a:cubicBezTo>
                <a:lnTo>
                  <a:pt x="2549853" y="461549"/>
                </a:lnTo>
                <a:lnTo>
                  <a:pt x="2845755" y="461549"/>
                </a:lnTo>
                <a:lnTo>
                  <a:pt x="2845755" y="144379"/>
                </a:lnTo>
                <a:cubicBezTo>
                  <a:pt x="2845755" y="64641"/>
                  <a:pt x="2910396" y="0"/>
                  <a:pt x="2990134" y="0"/>
                </a:cubicBezTo>
                <a:cubicBezTo>
                  <a:pt x="3069872" y="0"/>
                  <a:pt x="3134513" y="64641"/>
                  <a:pt x="3134513" y="144379"/>
                </a:cubicBezTo>
                <a:lnTo>
                  <a:pt x="3134512" y="461549"/>
                </a:lnTo>
                <a:lnTo>
                  <a:pt x="3290632" y="461549"/>
                </a:lnTo>
                <a:cubicBezTo>
                  <a:pt x="3466723" y="461549"/>
                  <a:pt x="3609473" y="604299"/>
                  <a:pt x="3609473" y="780390"/>
                </a:cubicBezTo>
                <a:lnTo>
                  <a:pt x="3609473" y="2922003"/>
                </a:lnTo>
                <a:cubicBezTo>
                  <a:pt x="3609473" y="3098094"/>
                  <a:pt x="3466723" y="3240844"/>
                  <a:pt x="3290632" y="3240844"/>
                </a:cubicBezTo>
                <a:lnTo>
                  <a:pt x="318841" y="3240844"/>
                </a:lnTo>
                <a:cubicBezTo>
                  <a:pt x="142750" y="3240844"/>
                  <a:pt x="0" y="3098094"/>
                  <a:pt x="0" y="2922003"/>
                </a:cubicBezTo>
                <a:lnTo>
                  <a:pt x="0" y="780390"/>
                </a:lnTo>
                <a:cubicBezTo>
                  <a:pt x="0" y="604299"/>
                  <a:pt x="142750" y="461549"/>
                  <a:pt x="318841" y="461549"/>
                </a:cubicBezTo>
                <a:lnTo>
                  <a:pt x="465258" y="461549"/>
                </a:lnTo>
                <a:lnTo>
                  <a:pt x="465258" y="144379"/>
                </a:lnTo>
                <a:cubicBezTo>
                  <a:pt x="465258" y="64641"/>
                  <a:pt x="529899" y="0"/>
                  <a:pt x="60963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reeform 103"/>
          <p:cNvSpPr/>
          <p:nvPr userDrawn="1"/>
        </p:nvSpPr>
        <p:spPr bwMode="auto">
          <a:xfrm>
            <a:off x="-333717" y="304127"/>
            <a:ext cx="886931" cy="886805"/>
          </a:xfrm>
          <a:custGeom>
            <a:avLst/>
            <a:gdLst>
              <a:gd name="connsiteX0" fmla="*/ 1814839 w 3629678"/>
              <a:gd name="connsiteY0" fmla="*/ 272622 h 3629678"/>
              <a:gd name="connsiteX1" fmla="*/ 272622 w 3629678"/>
              <a:gd name="connsiteY1" fmla="*/ 1814839 h 3629678"/>
              <a:gd name="connsiteX2" fmla="*/ 1814839 w 3629678"/>
              <a:gd name="connsiteY2" fmla="*/ 3357056 h 3629678"/>
              <a:gd name="connsiteX3" fmla="*/ 3357056 w 3629678"/>
              <a:gd name="connsiteY3" fmla="*/ 1814839 h 3629678"/>
              <a:gd name="connsiteX4" fmla="*/ 2795832 w 3629678"/>
              <a:gd name="connsiteY4" fmla="*/ 624789 h 3629678"/>
              <a:gd name="connsiteX5" fmla="*/ 2771468 w 3629678"/>
              <a:gd name="connsiteY5" fmla="*/ 606570 h 3629678"/>
              <a:gd name="connsiteX6" fmla="*/ 2784242 w 3629678"/>
              <a:gd name="connsiteY6" fmla="*/ 622052 h 3629678"/>
              <a:gd name="connsiteX7" fmla="*/ 2835612 w 3629678"/>
              <a:gd name="connsiteY7" fmla="*/ 790227 h 3629678"/>
              <a:gd name="connsiteX8" fmla="*/ 2534822 w 3629678"/>
              <a:gd name="connsiteY8" fmla="*/ 1091017 h 3629678"/>
              <a:gd name="connsiteX9" fmla="*/ 2474202 w 3629678"/>
              <a:gd name="connsiteY9" fmla="*/ 1084906 h 3629678"/>
              <a:gd name="connsiteX10" fmla="*/ 2447387 w 3629678"/>
              <a:gd name="connsiteY10" fmla="*/ 1076582 h 3629678"/>
              <a:gd name="connsiteX11" fmla="*/ 2505307 w 3629678"/>
              <a:gd name="connsiteY11" fmla="*/ 1124371 h 3629678"/>
              <a:gd name="connsiteX12" fmla="*/ 2791309 w 3629678"/>
              <a:gd name="connsiteY12" fmla="*/ 1814839 h 3629678"/>
              <a:gd name="connsiteX13" fmla="*/ 1814839 w 3629678"/>
              <a:gd name="connsiteY13" fmla="*/ 2791309 h 3629678"/>
              <a:gd name="connsiteX14" fmla="*/ 838369 w 3629678"/>
              <a:gd name="connsiteY14" fmla="*/ 1814839 h 3629678"/>
              <a:gd name="connsiteX15" fmla="*/ 1814839 w 3629678"/>
              <a:gd name="connsiteY15" fmla="*/ 838369 h 3629678"/>
              <a:gd name="connsiteX16" fmla="*/ 2280282 w 3629678"/>
              <a:gd name="connsiteY16" fmla="*/ 956224 h 3629678"/>
              <a:gd name="connsiteX17" fmla="*/ 2286945 w 3629678"/>
              <a:gd name="connsiteY17" fmla="*/ 960271 h 3629678"/>
              <a:gd name="connsiteX18" fmla="*/ 2285402 w 3629678"/>
              <a:gd name="connsiteY18" fmla="*/ 958402 h 3629678"/>
              <a:gd name="connsiteX19" fmla="*/ 2234032 w 3629678"/>
              <a:gd name="connsiteY19" fmla="*/ 790227 h 3629678"/>
              <a:gd name="connsiteX20" fmla="*/ 2534822 w 3629678"/>
              <a:gd name="connsiteY20" fmla="*/ 489437 h 3629678"/>
              <a:gd name="connsiteX21" fmla="*/ 2595442 w 3629678"/>
              <a:gd name="connsiteY21" fmla="*/ 495548 h 3629678"/>
              <a:gd name="connsiteX22" fmla="*/ 2626248 w 3629678"/>
              <a:gd name="connsiteY22" fmla="*/ 505111 h 3629678"/>
              <a:gd name="connsiteX23" fmla="*/ 2549951 w 3629678"/>
              <a:gd name="connsiteY23" fmla="*/ 458759 h 3629678"/>
              <a:gd name="connsiteX24" fmla="*/ 1814839 w 3629678"/>
              <a:gd name="connsiteY24" fmla="*/ 272622 h 3629678"/>
              <a:gd name="connsiteX25" fmla="*/ 1814839 w 3629678"/>
              <a:gd name="connsiteY25" fmla="*/ 0 h 3629678"/>
              <a:gd name="connsiteX26" fmla="*/ 3629678 w 3629678"/>
              <a:gd name="connsiteY26" fmla="*/ 1814839 h 3629678"/>
              <a:gd name="connsiteX27" fmla="*/ 1814839 w 3629678"/>
              <a:gd name="connsiteY27" fmla="*/ 3629678 h 3629678"/>
              <a:gd name="connsiteX28" fmla="*/ 0 w 3629678"/>
              <a:gd name="connsiteY28" fmla="*/ 1814839 h 3629678"/>
              <a:gd name="connsiteX29" fmla="*/ 1814839 w 3629678"/>
              <a:gd name="connsiteY29" fmla="*/ 0 h 3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29678" h="3629678">
                <a:moveTo>
                  <a:pt x="1814839" y="272622"/>
                </a:moveTo>
                <a:cubicBezTo>
                  <a:pt x="963096" y="272622"/>
                  <a:pt x="272622" y="963096"/>
                  <a:pt x="272622" y="1814839"/>
                </a:cubicBezTo>
                <a:cubicBezTo>
                  <a:pt x="272622" y="2666582"/>
                  <a:pt x="963096" y="3357056"/>
                  <a:pt x="1814839" y="3357056"/>
                </a:cubicBezTo>
                <a:cubicBezTo>
                  <a:pt x="2666582" y="3357056"/>
                  <a:pt x="3357056" y="2666582"/>
                  <a:pt x="3357056" y="1814839"/>
                </a:cubicBezTo>
                <a:cubicBezTo>
                  <a:pt x="3357056" y="1335734"/>
                  <a:pt x="3138586" y="907655"/>
                  <a:pt x="2795832" y="624789"/>
                </a:cubicBezTo>
                <a:lnTo>
                  <a:pt x="2771468" y="606570"/>
                </a:lnTo>
                <a:lnTo>
                  <a:pt x="2784242" y="622052"/>
                </a:lnTo>
                <a:cubicBezTo>
                  <a:pt x="2816674" y="670059"/>
                  <a:pt x="2835612" y="727931"/>
                  <a:pt x="2835612" y="790227"/>
                </a:cubicBezTo>
                <a:cubicBezTo>
                  <a:pt x="2835612" y="956349"/>
                  <a:pt x="2700944" y="1091017"/>
                  <a:pt x="2534822" y="1091017"/>
                </a:cubicBezTo>
                <a:cubicBezTo>
                  <a:pt x="2514057" y="1091017"/>
                  <a:pt x="2493783" y="1088913"/>
                  <a:pt x="2474202" y="1084906"/>
                </a:cubicBezTo>
                <a:lnTo>
                  <a:pt x="2447387" y="1076582"/>
                </a:lnTo>
                <a:lnTo>
                  <a:pt x="2505307" y="1124371"/>
                </a:lnTo>
                <a:cubicBezTo>
                  <a:pt x="2682014" y="1301077"/>
                  <a:pt x="2791309" y="1545195"/>
                  <a:pt x="2791309" y="1814839"/>
                </a:cubicBezTo>
                <a:cubicBezTo>
                  <a:pt x="2791309" y="2354128"/>
                  <a:pt x="2354128" y="2791309"/>
                  <a:pt x="1814839" y="2791309"/>
                </a:cubicBezTo>
                <a:cubicBezTo>
                  <a:pt x="1275550" y="2791309"/>
                  <a:pt x="838369" y="2354128"/>
                  <a:pt x="838369" y="1814839"/>
                </a:cubicBezTo>
                <a:cubicBezTo>
                  <a:pt x="838369" y="1275550"/>
                  <a:pt x="1275550" y="838369"/>
                  <a:pt x="1814839" y="838369"/>
                </a:cubicBezTo>
                <a:cubicBezTo>
                  <a:pt x="1983367" y="838369"/>
                  <a:pt x="2141923" y="881063"/>
                  <a:pt x="2280282" y="956224"/>
                </a:cubicBezTo>
                <a:lnTo>
                  <a:pt x="2286945" y="960271"/>
                </a:lnTo>
                <a:lnTo>
                  <a:pt x="2285402" y="958402"/>
                </a:lnTo>
                <a:cubicBezTo>
                  <a:pt x="2252970" y="910395"/>
                  <a:pt x="2234032" y="852523"/>
                  <a:pt x="2234032" y="790227"/>
                </a:cubicBezTo>
                <a:cubicBezTo>
                  <a:pt x="2234032" y="624105"/>
                  <a:pt x="2368700" y="489437"/>
                  <a:pt x="2534822" y="489437"/>
                </a:cubicBezTo>
                <a:cubicBezTo>
                  <a:pt x="2555587" y="489437"/>
                  <a:pt x="2575861" y="491541"/>
                  <a:pt x="2595442" y="495548"/>
                </a:cubicBezTo>
                <a:lnTo>
                  <a:pt x="2626248" y="505111"/>
                </a:lnTo>
                <a:lnTo>
                  <a:pt x="2549951" y="458759"/>
                </a:lnTo>
                <a:cubicBezTo>
                  <a:pt x="2331429" y="340051"/>
                  <a:pt x="2081009" y="272622"/>
                  <a:pt x="1814839" y="272622"/>
                </a:cubicBezTo>
                <a:close/>
                <a:moveTo>
                  <a:pt x="1814839" y="0"/>
                </a:moveTo>
                <a:cubicBezTo>
                  <a:pt x="2817147" y="0"/>
                  <a:pt x="3629678" y="812531"/>
                  <a:pt x="3629678" y="1814839"/>
                </a:cubicBezTo>
                <a:cubicBezTo>
                  <a:pt x="3629678" y="2817147"/>
                  <a:pt x="2817147" y="3629678"/>
                  <a:pt x="1814839" y="3629678"/>
                </a:cubicBezTo>
                <a:cubicBezTo>
                  <a:pt x="812531" y="3629678"/>
                  <a:pt x="0" y="2817147"/>
                  <a:pt x="0" y="1814839"/>
                </a:cubicBezTo>
                <a:cubicBezTo>
                  <a:pt x="0" y="812531"/>
                  <a:pt x="812531" y="0"/>
                  <a:pt x="18148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21"/>
          <p:cNvSpPr>
            <a:spLocks noEditPoints="1"/>
          </p:cNvSpPr>
          <p:nvPr userDrawn="1"/>
        </p:nvSpPr>
        <p:spPr bwMode="auto">
          <a:xfrm>
            <a:off x="10556784" y="4813943"/>
            <a:ext cx="1130917" cy="985549"/>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p:cNvGrpSpPr/>
          <p:nvPr userDrawn="1"/>
        </p:nvGrpSpPr>
        <p:grpSpPr>
          <a:xfrm>
            <a:off x="3635159" y="-514254"/>
            <a:ext cx="1148952" cy="1252898"/>
            <a:chOff x="2237542" y="-1557171"/>
            <a:chExt cx="3556000" cy="3878263"/>
          </a:xfrm>
          <a:solidFill>
            <a:schemeClr val="accent2"/>
          </a:solidFill>
        </p:grpSpPr>
        <p:sp>
          <p:nvSpPr>
            <p:cNvPr id="107" name="Freeform 25"/>
            <p:cNvSpPr>
              <a:spLocks noEditPoints="1"/>
            </p:cNvSpPr>
            <p:nvPr/>
          </p:nvSpPr>
          <p:spPr bwMode="auto">
            <a:xfrm>
              <a:off x="2237542" y="-1557171"/>
              <a:ext cx="3556000" cy="3878263"/>
            </a:xfrm>
            <a:custGeom>
              <a:avLst/>
              <a:gdLst>
                <a:gd name="T0" fmla="*/ 876 w 945"/>
                <a:gd name="T1" fmla="*/ 641 h 1031"/>
                <a:gd name="T2" fmla="*/ 889 w 945"/>
                <a:gd name="T3" fmla="*/ 423 h 1031"/>
                <a:gd name="T4" fmla="*/ 945 w 945"/>
                <a:gd name="T5" fmla="*/ 335 h 1031"/>
                <a:gd name="T6" fmla="*/ 847 w 945"/>
                <a:gd name="T7" fmla="*/ 236 h 1031"/>
                <a:gd name="T8" fmla="*/ 795 w 945"/>
                <a:gd name="T9" fmla="*/ 251 h 1031"/>
                <a:gd name="T10" fmla="*/ 558 w 945"/>
                <a:gd name="T11" fmla="*/ 115 h 1031"/>
                <a:gd name="T12" fmla="*/ 560 w 945"/>
                <a:gd name="T13" fmla="*/ 98 h 1031"/>
                <a:gd name="T14" fmla="*/ 461 w 945"/>
                <a:gd name="T15" fmla="*/ 0 h 1031"/>
                <a:gd name="T16" fmla="*/ 363 w 945"/>
                <a:gd name="T17" fmla="*/ 98 h 1031"/>
                <a:gd name="T18" fmla="*/ 363 w 945"/>
                <a:gd name="T19" fmla="*/ 106 h 1031"/>
                <a:gd name="T20" fmla="*/ 176 w 945"/>
                <a:gd name="T21" fmla="*/ 230 h 1031"/>
                <a:gd name="T22" fmla="*/ 124 w 945"/>
                <a:gd name="T23" fmla="*/ 215 h 1031"/>
                <a:gd name="T24" fmla="*/ 26 w 945"/>
                <a:gd name="T25" fmla="*/ 313 h 1031"/>
                <a:gd name="T26" fmla="*/ 72 w 945"/>
                <a:gd name="T27" fmla="*/ 397 h 1031"/>
                <a:gd name="T28" fmla="*/ 59 w 945"/>
                <a:gd name="T29" fmla="*/ 625 h 1031"/>
                <a:gd name="T30" fmla="*/ 0 w 945"/>
                <a:gd name="T31" fmla="*/ 715 h 1031"/>
                <a:gd name="T32" fmla="*/ 98 w 945"/>
                <a:gd name="T33" fmla="*/ 813 h 1031"/>
                <a:gd name="T34" fmla="*/ 155 w 945"/>
                <a:gd name="T35" fmla="*/ 794 h 1031"/>
                <a:gd name="T36" fmla="*/ 397 w 945"/>
                <a:gd name="T37" fmla="*/ 933 h 1031"/>
                <a:gd name="T38" fmla="*/ 495 w 945"/>
                <a:gd name="T39" fmla="*/ 1031 h 1031"/>
                <a:gd name="T40" fmla="*/ 593 w 945"/>
                <a:gd name="T41" fmla="*/ 933 h 1031"/>
                <a:gd name="T42" fmla="*/ 778 w 945"/>
                <a:gd name="T43" fmla="*/ 811 h 1031"/>
                <a:gd name="T44" fmla="*/ 823 w 945"/>
                <a:gd name="T45" fmla="*/ 822 h 1031"/>
                <a:gd name="T46" fmla="*/ 921 w 945"/>
                <a:gd name="T47" fmla="*/ 724 h 1031"/>
                <a:gd name="T48" fmla="*/ 876 w 945"/>
                <a:gd name="T49" fmla="*/ 641 h 1031"/>
                <a:gd name="T50" fmla="*/ 461 w 945"/>
                <a:gd name="T51" fmla="*/ 196 h 1031"/>
                <a:gd name="T52" fmla="*/ 529 w 945"/>
                <a:gd name="T53" fmla="*/ 169 h 1031"/>
                <a:gd name="T54" fmla="*/ 755 w 945"/>
                <a:gd name="T55" fmla="*/ 300 h 1031"/>
                <a:gd name="T56" fmla="*/ 748 w 945"/>
                <a:gd name="T57" fmla="*/ 335 h 1031"/>
                <a:gd name="T58" fmla="*/ 826 w 945"/>
                <a:gd name="T59" fmla="*/ 431 h 1031"/>
                <a:gd name="T60" fmla="*/ 815 w 945"/>
                <a:gd name="T61" fmla="*/ 626 h 1031"/>
                <a:gd name="T62" fmla="*/ 724 w 945"/>
                <a:gd name="T63" fmla="*/ 724 h 1031"/>
                <a:gd name="T64" fmla="*/ 734 w 945"/>
                <a:gd name="T65" fmla="*/ 766 h 1031"/>
                <a:gd name="T66" fmla="*/ 572 w 945"/>
                <a:gd name="T67" fmla="*/ 872 h 1031"/>
                <a:gd name="T68" fmla="*/ 495 w 945"/>
                <a:gd name="T69" fmla="*/ 834 h 1031"/>
                <a:gd name="T70" fmla="*/ 417 w 945"/>
                <a:gd name="T71" fmla="*/ 873 h 1031"/>
                <a:gd name="T72" fmla="*/ 192 w 945"/>
                <a:gd name="T73" fmla="*/ 743 h 1031"/>
                <a:gd name="T74" fmla="*/ 196 w 945"/>
                <a:gd name="T75" fmla="*/ 715 h 1031"/>
                <a:gd name="T76" fmla="*/ 121 w 945"/>
                <a:gd name="T77" fmla="*/ 619 h 1031"/>
                <a:gd name="T78" fmla="*/ 134 w 945"/>
                <a:gd name="T79" fmla="*/ 411 h 1031"/>
                <a:gd name="T80" fmla="*/ 222 w 945"/>
                <a:gd name="T81" fmla="*/ 313 h 1031"/>
                <a:gd name="T82" fmla="*/ 216 w 945"/>
                <a:gd name="T83" fmla="*/ 278 h 1031"/>
                <a:gd name="T84" fmla="*/ 388 w 945"/>
                <a:gd name="T85" fmla="*/ 164 h 1031"/>
                <a:gd name="T86" fmla="*/ 461 w 945"/>
                <a:gd name="T87" fmla="*/ 19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5" h="1031">
                  <a:moveTo>
                    <a:pt x="876" y="641"/>
                  </a:moveTo>
                  <a:cubicBezTo>
                    <a:pt x="889" y="423"/>
                    <a:pt x="889" y="423"/>
                    <a:pt x="889" y="423"/>
                  </a:cubicBezTo>
                  <a:cubicBezTo>
                    <a:pt x="922" y="407"/>
                    <a:pt x="945" y="374"/>
                    <a:pt x="945" y="335"/>
                  </a:cubicBezTo>
                  <a:cubicBezTo>
                    <a:pt x="945" y="280"/>
                    <a:pt x="901" y="236"/>
                    <a:pt x="847" y="236"/>
                  </a:cubicBezTo>
                  <a:cubicBezTo>
                    <a:pt x="827" y="236"/>
                    <a:pt x="810" y="242"/>
                    <a:pt x="795" y="251"/>
                  </a:cubicBezTo>
                  <a:cubicBezTo>
                    <a:pt x="558" y="115"/>
                    <a:pt x="558" y="115"/>
                    <a:pt x="558" y="115"/>
                  </a:cubicBezTo>
                  <a:cubicBezTo>
                    <a:pt x="559" y="109"/>
                    <a:pt x="560" y="104"/>
                    <a:pt x="560" y="98"/>
                  </a:cubicBezTo>
                  <a:cubicBezTo>
                    <a:pt x="560" y="44"/>
                    <a:pt x="516" y="0"/>
                    <a:pt x="461" y="0"/>
                  </a:cubicBezTo>
                  <a:cubicBezTo>
                    <a:pt x="407" y="0"/>
                    <a:pt x="363" y="44"/>
                    <a:pt x="363" y="98"/>
                  </a:cubicBezTo>
                  <a:cubicBezTo>
                    <a:pt x="363" y="100"/>
                    <a:pt x="363" y="103"/>
                    <a:pt x="363" y="106"/>
                  </a:cubicBezTo>
                  <a:cubicBezTo>
                    <a:pt x="176" y="230"/>
                    <a:pt x="176" y="230"/>
                    <a:pt x="176" y="230"/>
                  </a:cubicBezTo>
                  <a:cubicBezTo>
                    <a:pt x="161" y="221"/>
                    <a:pt x="143" y="215"/>
                    <a:pt x="124" y="215"/>
                  </a:cubicBezTo>
                  <a:cubicBezTo>
                    <a:pt x="70" y="215"/>
                    <a:pt x="26" y="259"/>
                    <a:pt x="26" y="313"/>
                  </a:cubicBezTo>
                  <a:cubicBezTo>
                    <a:pt x="26" y="349"/>
                    <a:pt x="45" y="379"/>
                    <a:pt x="72" y="397"/>
                  </a:cubicBezTo>
                  <a:cubicBezTo>
                    <a:pt x="59" y="625"/>
                    <a:pt x="59" y="625"/>
                    <a:pt x="59" y="625"/>
                  </a:cubicBezTo>
                  <a:cubicBezTo>
                    <a:pt x="24" y="640"/>
                    <a:pt x="0" y="674"/>
                    <a:pt x="0" y="715"/>
                  </a:cubicBezTo>
                  <a:cubicBezTo>
                    <a:pt x="0" y="769"/>
                    <a:pt x="44" y="813"/>
                    <a:pt x="98" y="813"/>
                  </a:cubicBezTo>
                  <a:cubicBezTo>
                    <a:pt x="119" y="813"/>
                    <a:pt x="139" y="806"/>
                    <a:pt x="155" y="794"/>
                  </a:cubicBezTo>
                  <a:cubicBezTo>
                    <a:pt x="397" y="933"/>
                    <a:pt x="397" y="933"/>
                    <a:pt x="397" y="933"/>
                  </a:cubicBezTo>
                  <a:cubicBezTo>
                    <a:pt x="397" y="987"/>
                    <a:pt x="441" y="1031"/>
                    <a:pt x="495" y="1031"/>
                  </a:cubicBezTo>
                  <a:cubicBezTo>
                    <a:pt x="549" y="1031"/>
                    <a:pt x="593" y="987"/>
                    <a:pt x="593" y="933"/>
                  </a:cubicBezTo>
                  <a:cubicBezTo>
                    <a:pt x="778" y="811"/>
                    <a:pt x="778" y="811"/>
                    <a:pt x="778" y="811"/>
                  </a:cubicBezTo>
                  <a:cubicBezTo>
                    <a:pt x="791" y="818"/>
                    <a:pt x="807" y="822"/>
                    <a:pt x="823" y="822"/>
                  </a:cubicBezTo>
                  <a:cubicBezTo>
                    <a:pt x="877" y="822"/>
                    <a:pt x="921" y="778"/>
                    <a:pt x="921" y="724"/>
                  </a:cubicBezTo>
                  <a:cubicBezTo>
                    <a:pt x="921" y="689"/>
                    <a:pt x="903" y="659"/>
                    <a:pt x="876" y="641"/>
                  </a:cubicBezTo>
                  <a:close/>
                  <a:moveTo>
                    <a:pt x="461" y="196"/>
                  </a:moveTo>
                  <a:cubicBezTo>
                    <a:pt x="487" y="196"/>
                    <a:pt x="511" y="186"/>
                    <a:pt x="529" y="169"/>
                  </a:cubicBezTo>
                  <a:cubicBezTo>
                    <a:pt x="755" y="300"/>
                    <a:pt x="755" y="300"/>
                    <a:pt x="755" y="300"/>
                  </a:cubicBezTo>
                  <a:cubicBezTo>
                    <a:pt x="751" y="311"/>
                    <a:pt x="748" y="322"/>
                    <a:pt x="748" y="335"/>
                  </a:cubicBezTo>
                  <a:cubicBezTo>
                    <a:pt x="748" y="382"/>
                    <a:pt x="782" y="421"/>
                    <a:pt x="826" y="431"/>
                  </a:cubicBezTo>
                  <a:cubicBezTo>
                    <a:pt x="815" y="626"/>
                    <a:pt x="815" y="626"/>
                    <a:pt x="815" y="626"/>
                  </a:cubicBezTo>
                  <a:cubicBezTo>
                    <a:pt x="764" y="630"/>
                    <a:pt x="724" y="672"/>
                    <a:pt x="724" y="724"/>
                  </a:cubicBezTo>
                  <a:cubicBezTo>
                    <a:pt x="724" y="739"/>
                    <a:pt x="728" y="753"/>
                    <a:pt x="734" y="766"/>
                  </a:cubicBezTo>
                  <a:cubicBezTo>
                    <a:pt x="572" y="872"/>
                    <a:pt x="572" y="872"/>
                    <a:pt x="572" y="872"/>
                  </a:cubicBezTo>
                  <a:cubicBezTo>
                    <a:pt x="554" y="849"/>
                    <a:pt x="526" y="834"/>
                    <a:pt x="495" y="834"/>
                  </a:cubicBezTo>
                  <a:cubicBezTo>
                    <a:pt x="463" y="834"/>
                    <a:pt x="435" y="850"/>
                    <a:pt x="417" y="873"/>
                  </a:cubicBezTo>
                  <a:cubicBezTo>
                    <a:pt x="192" y="743"/>
                    <a:pt x="192" y="743"/>
                    <a:pt x="192" y="743"/>
                  </a:cubicBezTo>
                  <a:cubicBezTo>
                    <a:pt x="194" y="734"/>
                    <a:pt x="196" y="725"/>
                    <a:pt x="196" y="715"/>
                  </a:cubicBezTo>
                  <a:cubicBezTo>
                    <a:pt x="196" y="668"/>
                    <a:pt x="164" y="630"/>
                    <a:pt x="121" y="619"/>
                  </a:cubicBezTo>
                  <a:cubicBezTo>
                    <a:pt x="134" y="411"/>
                    <a:pt x="134" y="411"/>
                    <a:pt x="134" y="411"/>
                  </a:cubicBezTo>
                  <a:cubicBezTo>
                    <a:pt x="183" y="406"/>
                    <a:pt x="222" y="364"/>
                    <a:pt x="222" y="313"/>
                  </a:cubicBezTo>
                  <a:cubicBezTo>
                    <a:pt x="222" y="301"/>
                    <a:pt x="220" y="289"/>
                    <a:pt x="216" y="278"/>
                  </a:cubicBezTo>
                  <a:cubicBezTo>
                    <a:pt x="388" y="164"/>
                    <a:pt x="388" y="164"/>
                    <a:pt x="388" y="164"/>
                  </a:cubicBezTo>
                  <a:cubicBezTo>
                    <a:pt x="406" y="183"/>
                    <a:pt x="432" y="196"/>
                    <a:pt x="461" y="19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26"/>
            <p:cNvSpPr>
              <a:spLocks/>
            </p:cNvSpPr>
            <p:nvPr/>
          </p:nvSpPr>
          <p:spPr bwMode="auto">
            <a:xfrm>
              <a:off x="3317042" y="-353846"/>
              <a:ext cx="1381125" cy="1541463"/>
            </a:xfrm>
            <a:custGeom>
              <a:avLst/>
              <a:gdLst>
                <a:gd name="T0" fmla="*/ 844 w 870"/>
                <a:gd name="T1" fmla="*/ 720 h 971"/>
                <a:gd name="T2" fmla="*/ 870 w 870"/>
                <a:gd name="T3" fmla="*/ 268 h 971"/>
                <a:gd name="T4" fmla="*/ 406 w 870"/>
                <a:gd name="T5" fmla="*/ 0 h 971"/>
                <a:gd name="T6" fmla="*/ 26 w 870"/>
                <a:gd name="T7" fmla="*/ 249 h 971"/>
                <a:gd name="T8" fmla="*/ 0 w 870"/>
                <a:gd name="T9" fmla="*/ 704 h 971"/>
                <a:gd name="T10" fmla="*/ 465 w 870"/>
                <a:gd name="T11" fmla="*/ 971 h 971"/>
                <a:gd name="T12" fmla="*/ 844 w 870"/>
                <a:gd name="T13" fmla="*/ 720 h 971"/>
              </a:gdLst>
              <a:ahLst/>
              <a:cxnLst>
                <a:cxn ang="0">
                  <a:pos x="T0" y="T1"/>
                </a:cxn>
                <a:cxn ang="0">
                  <a:pos x="T2" y="T3"/>
                </a:cxn>
                <a:cxn ang="0">
                  <a:pos x="T4" y="T5"/>
                </a:cxn>
                <a:cxn ang="0">
                  <a:pos x="T6" y="T7"/>
                </a:cxn>
                <a:cxn ang="0">
                  <a:pos x="T8" y="T9"/>
                </a:cxn>
                <a:cxn ang="0">
                  <a:pos x="T10" y="T11"/>
                </a:cxn>
                <a:cxn ang="0">
                  <a:pos x="T12" y="T13"/>
                </a:cxn>
              </a:cxnLst>
              <a:rect l="0" t="0" r="r" b="b"/>
              <a:pathLst>
                <a:path w="870" h="971">
                  <a:moveTo>
                    <a:pt x="844" y="720"/>
                  </a:moveTo>
                  <a:lnTo>
                    <a:pt x="870" y="268"/>
                  </a:lnTo>
                  <a:lnTo>
                    <a:pt x="406" y="0"/>
                  </a:lnTo>
                  <a:lnTo>
                    <a:pt x="26" y="249"/>
                  </a:lnTo>
                  <a:lnTo>
                    <a:pt x="0" y="704"/>
                  </a:lnTo>
                  <a:lnTo>
                    <a:pt x="465" y="971"/>
                  </a:lnTo>
                  <a:lnTo>
                    <a:pt x="844" y="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Freeform 108"/>
          <p:cNvSpPr/>
          <p:nvPr userDrawn="1"/>
        </p:nvSpPr>
        <p:spPr bwMode="auto">
          <a:xfrm>
            <a:off x="949161" y="1935815"/>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p:cNvGrpSpPr/>
          <p:nvPr userDrawn="1"/>
        </p:nvGrpSpPr>
        <p:grpSpPr>
          <a:xfrm>
            <a:off x="6696104" y="-862696"/>
            <a:ext cx="1843557" cy="1378026"/>
            <a:chOff x="4008508" y="7417591"/>
            <a:chExt cx="6251575" cy="4673602"/>
          </a:xfrm>
          <a:solidFill>
            <a:schemeClr val="accent2"/>
          </a:solidFill>
        </p:grpSpPr>
        <p:sp>
          <p:nvSpPr>
            <p:cNvPr id="111"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p:cNvGrpSpPr/>
          <p:nvPr userDrawn="1"/>
        </p:nvGrpSpPr>
        <p:grpSpPr>
          <a:xfrm>
            <a:off x="3326468" y="4703250"/>
            <a:ext cx="763710" cy="663254"/>
            <a:chOff x="2731168" y="1660358"/>
            <a:chExt cx="3352162" cy="2911643"/>
          </a:xfrm>
          <a:solidFill>
            <a:schemeClr val="accent2"/>
          </a:solidFill>
        </p:grpSpPr>
        <p:sp>
          <p:nvSpPr>
            <p:cNvPr id="116" name="Down Arrow 115"/>
            <p:cNvSpPr/>
            <p:nvPr/>
          </p:nvSpPr>
          <p:spPr bwMode="auto">
            <a:xfrm rot="10800000">
              <a:off x="2731168" y="2358189"/>
              <a:ext cx="1096561" cy="2213811"/>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Down Arrow 116"/>
            <p:cNvSpPr/>
            <p:nvPr/>
          </p:nvSpPr>
          <p:spPr bwMode="auto">
            <a:xfrm rot="10800000">
              <a:off x="3858969" y="1997242"/>
              <a:ext cx="1096561" cy="2574758"/>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Down Arrow 117"/>
            <p:cNvSpPr/>
            <p:nvPr/>
          </p:nvSpPr>
          <p:spPr bwMode="auto">
            <a:xfrm rot="10800000">
              <a:off x="4986769" y="1660358"/>
              <a:ext cx="1096561" cy="2911643"/>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9" name="Group 118"/>
          <p:cNvGrpSpPr/>
          <p:nvPr userDrawn="1"/>
        </p:nvGrpSpPr>
        <p:grpSpPr>
          <a:xfrm>
            <a:off x="4957365" y="124030"/>
            <a:ext cx="999212" cy="904889"/>
            <a:chOff x="5991726" y="4755347"/>
            <a:chExt cx="4543929" cy="4115579"/>
          </a:xfrm>
          <a:solidFill>
            <a:schemeClr val="accent2"/>
          </a:solidFill>
        </p:grpSpPr>
        <p:sp>
          <p:nvSpPr>
            <p:cNvPr id="120" name="Freeform 119"/>
            <p:cNvSpPr/>
            <p:nvPr/>
          </p:nvSpPr>
          <p:spPr bwMode="auto">
            <a:xfrm>
              <a:off x="5991726"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120"/>
            <p:cNvSpPr/>
            <p:nvPr/>
          </p:nvSpPr>
          <p:spPr bwMode="auto">
            <a:xfrm>
              <a:off x="5991726" y="5727394"/>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5991726" y="4755347"/>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22"/>
            <p:cNvSpPr/>
            <p:nvPr/>
          </p:nvSpPr>
          <p:spPr bwMode="auto">
            <a:xfrm>
              <a:off x="8502317"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8502317" y="6250913"/>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Freeform 19"/>
          <p:cNvSpPr>
            <a:spLocks noEditPoints="1"/>
          </p:cNvSpPr>
          <p:nvPr userDrawn="1"/>
        </p:nvSpPr>
        <p:spPr bwMode="auto">
          <a:xfrm>
            <a:off x="11529614" y="5910050"/>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27"/>
          <p:cNvSpPr>
            <a:spLocks noEditPoints="1"/>
          </p:cNvSpPr>
          <p:nvPr userDrawn="1"/>
        </p:nvSpPr>
        <p:spPr bwMode="auto">
          <a:xfrm>
            <a:off x="6739818" y="6122830"/>
            <a:ext cx="491169" cy="491100"/>
          </a:xfrm>
          <a:custGeom>
            <a:avLst/>
            <a:gdLst>
              <a:gd name="T0" fmla="*/ 624 w 749"/>
              <a:gd name="T1" fmla="*/ 0 h 749"/>
              <a:gd name="T2" fmla="*/ 125 w 749"/>
              <a:gd name="T3" fmla="*/ 0 h 749"/>
              <a:gd name="T4" fmla="*/ 0 w 749"/>
              <a:gd name="T5" fmla="*/ 124 h 749"/>
              <a:gd name="T6" fmla="*/ 0 w 749"/>
              <a:gd name="T7" fmla="*/ 624 h 749"/>
              <a:gd name="T8" fmla="*/ 125 w 749"/>
              <a:gd name="T9" fmla="*/ 749 h 749"/>
              <a:gd name="T10" fmla="*/ 624 w 749"/>
              <a:gd name="T11" fmla="*/ 749 h 749"/>
              <a:gd name="T12" fmla="*/ 749 w 749"/>
              <a:gd name="T13" fmla="*/ 624 h 749"/>
              <a:gd name="T14" fmla="*/ 749 w 749"/>
              <a:gd name="T15" fmla="*/ 124 h 749"/>
              <a:gd name="T16" fmla="*/ 624 w 749"/>
              <a:gd name="T17" fmla="*/ 0 h 749"/>
              <a:gd name="T18" fmla="*/ 597 w 749"/>
              <a:gd name="T19" fmla="*/ 260 h 749"/>
              <a:gd name="T20" fmla="*/ 597 w 749"/>
              <a:gd name="T21" fmla="*/ 275 h 749"/>
              <a:gd name="T22" fmla="*/ 270 w 749"/>
              <a:gd name="T23" fmla="*/ 601 h 749"/>
              <a:gd name="T24" fmla="*/ 94 w 749"/>
              <a:gd name="T25" fmla="*/ 550 h 749"/>
              <a:gd name="T26" fmla="*/ 122 w 749"/>
              <a:gd name="T27" fmla="*/ 552 h 749"/>
              <a:gd name="T28" fmla="*/ 264 w 749"/>
              <a:gd name="T29" fmla="*/ 503 h 749"/>
              <a:gd name="T30" fmla="*/ 157 w 749"/>
              <a:gd name="T31" fmla="*/ 423 h 749"/>
              <a:gd name="T32" fmla="*/ 179 w 749"/>
              <a:gd name="T33" fmla="*/ 425 h 749"/>
              <a:gd name="T34" fmla="*/ 209 w 749"/>
              <a:gd name="T35" fmla="*/ 421 h 749"/>
              <a:gd name="T36" fmla="*/ 117 w 749"/>
              <a:gd name="T37" fmla="*/ 308 h 749"/>
              <a:gd name="T38" fmla="*/ 117 w 749"/>
              <a:gd name="T39" fmla="*/ 307 h 749"/>
              <a:gd name="T40" fmla="*/ 169 w 749"/>
              <a:gd name="T41" fmla="*/ 321 h 749"/>
              <a:gd name="T42" fmla="*/ 118 w 749"/>
              <a:gd name="T43" fmla="*/ 226 h 749"/>
              <a:gd name="T44" fmla="*/ 133 w 749"/>
              <a:gd name="T45" fmla="*/ 168 h 749"/>
              <a:gd name="T46" fmla="*/ 370 w 749"/>
              <a:gd name="T47" fmla="*/ 288 h 749"/>
              <a:gd name="T48" fmla="*/ 367 w 749"/>
              <a:gd name="T49" fmla="*/ 262 h 749"/>
              <a:gd name="T50" fmla="*/ 482 w 749"/>
              <a:gd name="T51" fmla="*/ 147 h 749"/>
              <a:gd name="T52" fmla="*/ 566 w 749"/>
              <a:gd name="T53" fmla="*/ 183 h 749"/>
              <a:gd name="T54" fmla="*/ 639 w 749"/>
              <a:gd name="T55" fmla="*/ 155 h 749"/>
              <a:gd name="T56" fmla="*/ 588 w 749"/>
              <a:gd name="T57" fmla="*/ 219 h 749"/>
              <a:gd name="T58" fmla="*/ 654 w 749"/>
              <a:gd name="T59" fmla="*/ 201 h 749"/>
              <a:gd name="T60" fmla="*/ 597 w 749"/>
              <a:gd name="T61" fmla="*/ 26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9" h="749">
                <a:moveTo>
                  <a:pt x="624" y="0"/>
                </a:moveTo>
                <a:cubicBezTo>
                  <a:pt x="125" y="0"/>
                  <a:pt x="125" y="0"/>
                  <a:pt x="125" y="0"/>
                </a:cubicBezTo>
                <a:cubicBezTo>
                  <a:pt x="56" y="0"/>
                  <a:pt x="0" y="55"/>
                  <a:pt x="0" y="124"/>
                </a:cubicBezTo>
                <a:cubicBezTo>
                  <a:pt x="0" y="624"/>
                  <a:pt x="0" y="624"/>
                  <a:pt x="0" y="624"/>
                </a:cubicBezTo>
                <a:cubicBezTo>
                  <a:pt x="0" y="693"/>
                  <a:pt x="56" y="749"/>
                  <a:pt x="125" y="749"/>
                </a:cubicBezTo>
                <a:cubicBezTo>
                  <a:pt x="624" y="749"/>
                  <a:pt x="624" y="749"/>
                  <a:pt x="624" y="749"/>
                </a:cubicBezTo>
                <a:cubicBezTo>
                  <a:pt x="693" y="749"/>
                  <a:pt x="749" y="693"/>
                  <a:pt x="749" y="624"/>
                </a:cubicBezTo>
                <a:cubicBezTo>
                  <a:pt x="749" y="124"/>
                  <a:pt x="749" y="124"/>
                  <a:pt x="749" y="124"/>
                </a:cubicBezTo>
                <a:cubicBezTo>
                  <a:pt x="749" y="55"/>
                  <a:pt x="693" y="0"/>
                  <a:pt x="624" y="0"/>
                </a:cubicBezTo>
                <a:close/>
                <a:moveTo>
                  <a:pt x="597" y="260"/>
                </a:moveTo>
                <a:cubicBezTo>
                  <a:pt x="597" y="265"/>
                  <a:pt x="597" y="270"/>
                  <a:pt x="597" y="275"/>
                </a:cubicBezTo>
                <a:cubicBezTo>
                  <a:pt x="597" y="426"/>
                  <a:pt x="482" y="601"/>
                  <a:pt x="270" y="601"/>
                </a:cubicBezTo>
                <a:cubicBezTo>
                  <a:pt x="205" y="601"/>
                  <a:pt x="146" y="583"/>
                  <a:pt x="94" y="550"/>
                </a:cubicBezTo>
                <a:cubicBezTo>
                  <a:pt x="104" y="551"/>
                  <a:pt x="113" y="552"/>
                  <a:pt x="122" y="552"/>
                </a:cubicBezTo>
                <a:cubicBezTo>
                  <a:pt x="176" y="552"/>
                  <a:pt x="225" y="533"/>
                  <a:pt x="264" y="503"/>
                </a:cubicBezTo>
                <a:cubicBezTo>
                  <a:pt x="214" y="502"/>
                  <a:pt x="172" y="468"/>
                  <a:pt x="157" y="423"/>
                </a:cubicBezTo>
                <a:cubicBezTo>
                  <a:pt x="164" y="424"/>
                  <a:pt x="172" y="425"/>
                  <a:pt x="179" y="425"/>
                </a:cubicBezTo>
                <a:cubicBezTo>
                  <a:pt x="189" y="425"/>
                  <a:pt x="199" y="423"/>
                  <a:pt x="209" y="421"/>
                </a:cubicBezTo>
                <a:cubicBezTo>
                  <a:pt x="156" y="410"/>
                  <a:pt x="117" y="364"/>
                  <a:pt x="117" y="308"/>
                </a:cubicBezTo>
                <a:cubicBezTo>
                  <a:pt x="117" y="308"/>
                  <a:pt x="117" y="307"/>
                  <a:pt x="117" y="307"/>
                </a:cubicBezTo>
                <a:cubicBezTo>
                  <a:pt x="132" y="315"/>
                  <a:pt x="150" y="320"/>
                  <a:pt x="169" y="321"/>
                </a:cubicBezTo>
                <a:cubicBezTo>
                  <a:pt x="138" y="301"/>
                  <a:pt x="118" y="265"/>
                  <a:pt x="118" y="226"/>
                </a:cubicBezTo>
                <a:cubicBezTo>
                  <a:pt x="118" y="204"/>
                  <a:pt x="124" y="185"/>
                  <a:pt x="133" y="168"/>
                </a:cubicBezTo>
                <a:cubicBezTo>
                  <a:pt x="190" y="237"/>
                  <a:pt x="274" y="283"/>
                  <a:pt x="370" y="288"/>
                </a:cubicBezTo>
                <a:cubicBezTo>
                  <a:pt x="368" y="280"/>
                  <a:pt x="367" y="271"/>
                  <a:pt x="367" y="262"/>
                </a:cubicBezTo>
                <a:cubicBezTo>
                  <a:pt x="367" y="198"/>
                  <a:pt x="418" y="147"/>
                  <a:pt x="482" y="147"/>
                </a:cubicBezTo>
                <a:cubicBezTo>
                  <a:pt x="515" y="147"/>
                  <a:pt x="545" y="161"/>
                  <a:pt x="566" y="183"/>
                </a:cubicBezTo>
                <a:cubicBezTo>
                  <a:pt x="592" y="178"/>
                  <a:pt x="616" y="168"/>
                  <a:pt x="639" y="155"/>
                </a:cubicBezTo>
                <a:cubicBezTo>
                  <a:pt x="630" y="182"/>
                  <a:pt x="612" y="204"/>
                  <a:pt x="588" y="219"/>
                </a:cubicBezTo>
                <a:cubicBezTo>
                  <a:pt x="611" y="216"/>
                  <a:pt x="634" y="210"/>
                  <a:pt x="654" y="201"/>
                </a:cubicBezTo>
                <a:cubicBezTo>
                  <a:pt x="639" y="224"/>
                  <a:pt x="619" y="244"/>
                  <a:pt x="597" y="2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31"/>
          <p:cNvSpPr>
            <a:spLocks noEditPoints="1"/>
          </p:cNvSpPr>
          <p:nvPr userDrawn="1"/>
        </p:nvSpPr>
        <p:spPr bwMode="auto">
          <a:xfrm>
            <a:off x="867606" y="4161536"/>
            <a:ext cx="710601" cy="711241"/>
          </a:xfrm>
          <a:custGeom>
            <a:avLst/>
            <a:gdLst>
              <a:gd name="T0" fmla="*/ 336 w 403"/>
              <a:gd name="T1" fmla="*/ 0 h 404"/>
              <a:gd name="T2" fmla="*/ 67 w 403"/>
              <a:gd name="T3" fmla="*/ 0 h 404"/>
              <a:gd name="T4" fmla="*/ 0 w 403"/>
              <a:gd name="T5" fmla="*/ 67 h 404"/>
              <a:gd name="T6" fmla="*/ 0 w 403"/>
              <a:gd name="T7" fmla="*/ 336 h 404"/>
              <a:gd name="T8" fmla="*/ 67 w 403"/>
              <a:gd name="T9" fmla="*/ 404 h 404"/>
              <a:gd name="T10" fmla="*/ 336 w 403"/>
              <a:gd name="T11" fmla="*/ 404 h 404"/>
              <a:gd name="T12" fmla="*/ 403 w 403"/>
              <a:gd name="T13" fmla="*/ 336 h 404"/>
              <a:gd name="T14" fmla="*/ 403 w 403"/>
              <a:gd name="T15" fmla="*/ 67 h 404"/>
              <a:gd name="T16" fmla="*/ 336 w 403"/>
              <a:gd name="T17" fmla="*/ 0 h 404"/>
              <a:gd name="T18" fmla="*/ 310 w 403"/>
              <a:gd name="T19" fmla="*/ 112 h 404"/>
              <a:gd name="T20" fmla="*/ 330 w 403"/>
              <a:gd name="T21" fmla="*/ 118 h 404"/>
              <a:gd name="T22" fmla="*/ 325 w 403"/>
              <a:gd name="T23" fmla="*/ 138 h 404"/>
              <a:gd name="T24" fmla="*/ 241 w 403"/>
              <a:gd name="T25" fmla="*/ 169 h 404"/>
              <a:gd name="T26" fmla="*/ 310 w 403"/>
              <a:gd name="T27" fmla="*/ 112 h 404"/>
              <a:gd name="T28" fmla="*/ 233 w 403"/>
              <a:gd name="T29" fmla="*/ 102 h 404"/>
              <a:gd name="T30" fmla="*/ 232 w 403"/>
              <a:gd name="T31" fmla="*/ 102 h 404"/>
              <a:gd name="T32" fmla="*/ 233 w 403"/>
              <a:gd name="T33" fmla="*/ 102 h 404"/>
              <a:gd name="T34" fmla="*/ 232 w 403"/>
              <a:gd name="T35" fmla="*/ 105 h 404"/>
              <a:gd name="T36" fmla="*/ 163 w 403"/>
              <a:gd name="T37" fmla="*/ 277 h 404"/>
              <a:gd name="T38" fmla="*/ 102 w 403"/>
              <a:gd name="T39" fmla="*/ 329 h 404"/>
              <a:gd name="T40" fmla="*/ 86 w 403"/>
              <a:gd name="T41" fmla="*/ 328 h 404"/>
              <a:gd name="T42" fmla="*/ 77 w 403"/>
              <a:gd name="T43" fmla="*/ 311 h 404"/>
              <a:gd name="T44" fmla="*/ 91 w 403"/>
              <a:gd name="T45" fmla="*/ 301 h 404"/>
              <a:gd name="T46" fmla="*/ 100 w 403"/>
              <a:gd name="T47" fmla="*/ 301 h 404"/>
              <a:gd name="T48" fmla="*/ 134 w 403"/>
              <a:gd name="T49" fmla="*/ 271 h 404"/>
              <a:gd name="T50" fmla="*/ 137 w 403"/>
              <a:gd name="T51" fmla="*/ 263 h 404"/>
              <a:gd name="T52" fmla="*/ 72 w 403"/>
              <a:gd name="T53" fmla="*/ 101 h 404"/>
              <a:gd name="T54" fmla="*/ 81 w 403"/>
              <a:gd name="T55" fmla="*/ 81 h 404"/>
              <a:gd name="T56" fmla="*/ 102 w 403"/>
              <a:gd name="T57" fmla="*/ 89 h 404"/>
              <a:gd name="T58" fmla="*/ 102 w 403"/>
              <a:gd name="T59" fmla="*/ 91 h 404"/>
              <a:gd name="T60" fmla="*/ 154 w 403"/>
              <a:gd name="T61" fmla="*/ 222 h 404"/>
              <a:gd name="T62" fmla="*/ 155 w 403"/>
              <a:gd name="T63" fmla="*/ 222 h 404"/>
              <a:gd name="T64" fmla="*/ 204 w 403"/>
              <a:gd name="T65" fmla="*/ 93 h 404"/>
              <a:gd name="T66" fmla="*/ 204 w 403"/>
              <a:gd name="T67" fmla="*/ 92 h 404"/>
              <a:gd name="T68" fmla="*/ 204 w 403"/>
              <a:gd name="T69" fmla="*/ 92 h 404"/>
              <a:gd name="T70" fmla="*/ 223 w 403"/>
              <a:gd name="T71" fmla="*/ 82 h 404"/>
              <a:gd name="T72" fmla="*/ 233 w 403"/>
              <a:gd name="T73" fmla="*/ 102 h 404"/>
              <a:gd name="T74" fmla="*/ 330 w 403"/>
              <a:gd name="T75" fmla="*/ 299 h 404"/>
              <a:gd name="T76" fmla="*/ 310 w 403"/>
              <a:gd name="T77" fmla="*/ 305 h 404"/>
              <a:gd name="T78" fmla="*/ 241 w 403"/>
              <a:gd name="T79" fmla="*/ 247 h 404"/>
              <a:gd name="T80" fmla="*/ 325 w 403"/>
              <a:gd name="T81" fmla="*/ 279 h 404"/>
              <a:gd name="T82" fmla="*/ 330 w 403"/>
              <a:gd name="T83" fmla="*/ 299 h 404"/>
              <a:gd name="T84" fmla="*/ 352 w 403"/>
              <a:gd name="T85" fmla="*/ 222 h 404"/>
              <a:gd name="T86" fmla="*/ 263 w 403"/>
              <a:gd name="T87" fmla="*/ 208 h 404"/>
              <a:gd name="T88" fmla="*/ 352 w 403"/>
              <a:gd name="T89" fmla="*/ 192 h 404"/>
              <a:gd name="T90" fmla="*/ 366 w 403"/>
              <a:gd name="T91" fmla="*/ 207 h 404"/>
              <a:gd name="T92" fmla="*/ 352 w 403"/>
              <a:gd name="T93" fmla="*/ 22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404">
                <a:moveTo>
                  <a:pt x="336" y="0"/>
                </a:moveTo>
                <a:cubicBezTo>
                  <a:pt x="67" y="0"/>
                  <a:pt x="67" y="0"/>
                  <a:pt x="67" y="0"/>
                </a:cubicBezTo>
                <a:cubicBezTo>
                  <a:pt x="30" y="0"/>
                  <a:pt x="0" y="30"/>
                  <a:pt x="0" y="67"/>
                </a:cubicBezTo>
                <a:cubicBezTo>
                  <a:pt x="0" y="336"/>
                  <a:pt x="0" y="336"/>
                  <a:pt x="0" y="336"/>
                </a:cubicBezTo>
                <a:cubicBezTo>
                  <a:pt x="0" y="374"/>
                  <a:pt x="30" y="404"/>
                  <a:pt x="67" y="404"/>
                </a:cubicBezTo>
                <a:cubicBezTo>
                  <a:pt x="336" y="404"/>
                  <a:pt x="336" y="404"/>
                  <a:pt x="336" y="404"/>
                </a:cubicBezTo>
                <a:cubicBezTo>
                  <a:pt x="373" y="404"/>
                  <a:pt x="403" y="374"/>
                  <a:pt x="403" y="336"/>
                </a:cubicBezTo>
                <a:cubicBezTo>
                  <a:pt x="403" y="67"/>
                  <a:pt x="403" y="67"/>
                  <a:pt x="403" y="67"/>
                </a:cubicBezTo>
                <a:cubicBezTo>
                  <a:pt x="403" y="30"/>
                  <a:pt x="373" y="0"/>
                  <a:pt x="336" y="0"/>
                </a:cubicBezTo>
                <a:close/>
                <a:moveTo>
                  <a:pt x="310" y="112"/>
                </a:moveTo>
                <a:cubicBezTo>
                  <a:pt x="317" y="108"/>
                  <a:pt x="326" y="110"/>
                  <a:pt x="330" y="118"/>
                </a:cubicBezTo>
                <a:cubicBezTo>
                  <a:pt x="335" y="125"/>
                  <a:pt x="332" y="134"/>
                  <a:pt x="325" y="138"/>
                </a:cubicBezTo>
                <a:cubicBezTo>
                  <a:pt x="318" y="141"/>
                  <a:pt x="245" y="176"/>
                  <a:pt x="241" y="169"/>
                </a:cubicBezTo>
                <a:cubicBezTo>
                  <a:pt x="237" y="161"/>
                  <a:pt x="303" y="115"/>
                  <a:pt x="310" y="112"/>
                </a:cubicBezTo>
                <a:close/>
                <a:moveTo>
                  <a:pt x="233" y="102"/>
                </a:moveTo>
                <a:cubicBezTo>
                  <a:pt x="233" y="102"/>
                  <a:pt x="233" y="102"/>
                  <a:pt x="232" y="102"/>
                </a:cubicBezTo>
                <a:cubicBezTo>
                  <a:pt x="232" y="102"/>
                  <a:pt x="232" y="102"/>
                  <a:pt x="233" y="102"/>
                </a:cubicBezTo>
                <a:cubicBezTo>
                  <a:pt x="232" y="103"/>
                  <a:pt x="232" y="104"/>
                  <a:pt x="232" y="105"/>
                </a:cubicBezTo>
                <a:cubicBezTo>
                  <a:pt x="229" y="112"/>
                  <a:pt x="163" y="277"/>
                  <a:pt x="163" y="277"/>
                </a:cubicBezTo>
                <a:cubicBezTo>
                  <a:pt x="150" y="308"/>
                  <a:pt x="138" y="329"/>
                  <a:pt x="102" y="329"/>
                </a:cubicBezTo>
                <a:cubicBezTo>
                  <a:pt x="97" y="329"/>
                  <a:pt x="92" y="329"/>
                  <a:pt x="86" y="328"/>
                </a:cubicBezTo>
                <a:cubicBezTo>
                  <a:pt x="79" y="325"/>
                  <a:pt x="75" y="319"/>
                  <a:pt x="77" y="311"/>
                </a:cubicBezTo>
                <a:cubicBezTo>
                  <a:pt x="79" y="305"/>
                  <a:pt x="85" y="300"/>
                  <a:pt x="91" y="301"/>
                </a:cubicBezTo>
                <a:cubicBezTo>
                  <a:pt x="92" y="301"/>
                  <a:pt x="98" y="301"/>
                  <a:pt x="100" y="301"/>
                </a:cubicBezTo>
                <a:cubicBezTo>
                  <a:pt x="120" y="301"/>
                  <a:pt x="128" y="289"/>
                  <a:pt x="134" y="271"/>
                </a:cubicBezTo>
                <a:cubicBezTo>
                  <a:pt x="134" y="271"/>
                  <a:pt x="134" y="271"/>
                  <a:pt x="137" y="263"/>
                </a:cubicBezTo>
                <a:cubicBezTo>
                  <a:pt x="137" y="263"/>
                  <a:pt x="78" y="117"/>
                  <a:pt x="72" y="101"/>
                </a:cubicBezTo>
                <a:cubicBezTo>
                  <a:pt x="69" y="92"/>
                  <a:pt x="73" y="84"/>
                  <a:pt x="81" y="81"/>
                </a:cubicBezTo>
                <a:cubicBezTo>
                  <a:pt x="89" y="78"/>
                  <a:pt x="98" y="82"/>
                  <a:pt x="102" y="89"/>
                </a:cubicBezTo>
                <a:cubicBezTo>
                  <a:pt x="102" y="89"/>
                  <a:pt x="102" y="89"/>
                  <a:pt x="102" y="91"/>
                </a:cubicBezTo>
                <a:cubicBezTo>
                  <a:pt x="102" y="91"/>
                  <a:pt x="102" y="91"/>
                  <a:pt x="154" y="222"/>
                </a:cubicBezTo>
                <a:cubicBezTo>
                  <a:pt x="154" y="222"/>
                  <a:pt x="154" y="222"/>
                  <a:pt x="155" y="222"/>
                </a:cubicBezTo>
                <a:cubicBezTo>
                  <a:pt x="155" y="222"/>
                  <a:pt x="199" y="107"/>
                  <a:pt x="204" y="93"/>
                </a:cubicBezTo>
                <a:cubicBezTo>
                  <a:pt x="204" y="93"/>
                  <a:pt x="204" y="93"/>
                  <a:pt x="204" y="92"/>
                </a:cubicBezTo>
                <a:cubicBezTo>
                  <a:pt x="204" y="92"/>
                  <a:pt x="204" y="92"/>
                  <a:pt x="204" y="92"/>
                </a:cubicBezTo>
                <a:cubicBezTo>
                  <a:pt x="207" y="84"/>
                  <a:pt x="216" y="80"/>
                  <a:pt x="223" y="82"/>
                </a:cubicBezTo>
                <a:cubicBezTo>
                  <a:pt x="231" y="85"/>
                  <a:pt x="235" y="93"/>
                  <a:pt x="233" y="102"/>
                </a:cubicBezTo>
                <a:close/>
                <a:moveTo>
                  <a:pt x="330" y="299"/>
                </a:moveTo>
                <a:cubicBezTo>
                  <a:pt x="326" y="306"/>
                  <a:pt x="317" y="309"/>
                  <a:pt x="310" y="305"/>
                </a:cubicBezTo>
                <a:cubicBezTo>
                  <a:pt x="303" y="300"/>
                  <a:pt x="237" y="254"/>
                  <a:pt x="241" y="247"/>
                </a:cubicBezTo>
                <a:cubicBezTo>
                  <a:pt x="245" y="240"/>
                  <a:pt x="318" y="274"/>
                  <a:pt x="325" y="279"/>
                </a:cubicBezTo>
                <a:cubicBezTo>
                  <a:pt x="332" y="283"/>
                  <a:pt x="335" y="292"/>
                  <a:pt x="330" y="299"/>
                </a:cubicBezTo>
                <a:close/>
                <a:moveTo>
                  <a:pt x="352" y="222"/>
                </a:moveTo>
                <a:cubicBezTo>
                  <a:pt x="343" y="222"/>
                  <a:pt x="263" y="217"/>
                  <a:pt x="263" y="208"/>
                </a:cubicBezTo>
                <a:cubicBezTo>
                  <a:pt x="263" y="200"/>
                  <a:pt x="343" y="192"/>
                  <a:pt x="352" y="192"/>
                </a:cubicBezTo>
                <a:cubicBezTo>
                  <a:pt x="360" y="192"/>
                  <a:pt x="366" y="199"/>
                  <a:pt x="366" y="207"/>
                </a:cubicBezTo>
                <a:cubicBezTo>
                  <a:pt x="366" y="215"/>
                  <a:pt x="360" y="222"/>
                  <a:pt x="352" y="22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p:cNvGrpSpPr/>
          <p:nvPr userDrawn="1"/>
        </p:nvGrpSpPr>
        <p:grpSpPr>
          <a:xfrm>
            <a:off x="9444971" y="2181334"/>
            <a:ext cx="540857" cy="542978"/>
            <a:chOff x="6745287" y="-1125538"/>
            <a:chExt cx="781051" cy="784225"/>
          </a:xfrm>
          <a:solidFill>
            <a:schemeClr val="accent2"/>
          </a:solidFill>
        </p:grpSpPr>
        <p:sp>
          <p:nvSpPr>
            <p:cNvPr id="129" name="Freeform 35"/>
            <p:cNvSpPr>
              <a:spLocks/>
            </p:cNvSpPr>
            <p:nvPr/>
          </p:nvSpPr>
          <p:spPr bwMode="auto">
            <a:xfrm>
              <a:off x="7069138" y="-798513"/>
              <a:ext cx="457200" cy="457200"/>
            </a:xfrm>
            <a:custGeom>
              <a:avLst/>
              <a:gdLst>
                <a:gd name="T0" fmla="*/ 33 w 120"/>
                <a:gd name="T1" fmla="*/ 8 h 120"/>
                <a:gd name="T2" fmla="*/ 51 w 120"/>
                <a:gd name="T3" fmla="*/ 26 h 120"/>
                <a:gd name="T4" fmla="*/ 56 w 120"/>
                <a:gd name="T5" fmla="*/ 28 h 120"/>
                <a:gd name="T6" fmla="*/ 92 w 120"/>
                <a:gd name="T7" fmla="*/ 64 h 120"/>
                <a:gd name="T8" fmla="*/ 92 w 120"/>
                <a:gd name="T9" fmla="*/ 76 h 120"/>
                <a:gd name="T10" fmla="*/ 75 w 120"/>
                <a:gd name="T11" fmla="*/ 92 h 120"/>
                <a:gd name="T12" fmla="*/ 63 w 120"/>
                <a:gd name="T13" fmla="*/ 92 h 120"/>
                <a:gd name="T14" fmla="*/ 28 w 120"/>
                <a:gd name="T15" fmla="*/ 57 h 120"/>
                <a:gd name="T16" fmla="*/ 25 w 120"/>
                <a:gd name="T17" fmla="*/ 51 h 120"/>
                <a:gd name="T18" fmla="*/ 8 w 120"/>
                <a:gd name="T19" fmla="*/ 33 h 120"/>
                <a:gd name="T20" fmla="*/ 12 w 120"/>
                <a:gd name="T21" fmla="*/ 73 h 120"/>
                <a:gd name="T22" fmla="*/ 47 w 120"/>
                <a:gd name="T23" fmla="*/ 108 h 120"/>
                <a:gd name="T24" fmla="*/ 91 w 120"/>
                <a:gd name="T25" fmla="*/ 108 h 120"/>
                <a:gd name="T26" fmla="*/ 108 w 120"/>
                <a:gd name="T27" fmla="*/ 92 h 120"/>
                <a:gd name="T28" fmla="*/ 108 w 120"/>
                <a:gd name="T29" fmla="*/ 48 h 120"/>
                <a:gd name="T30" fmla="*/ 72 w 120"/>
                <a:gd name="T31" fmla="*/ 12 h 120"/>
                <a:gd name="T32" fmla="*/ 33 w 120"/>
                <a:gd name="T33"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33" y="8"/>
                  </a:moveTo>
                  <a:cubicBezTo>
                    <a:pt x="51" y="26"/>
                    <a:pt x="51" y="26"/>
                    <a:pt x="51" y="26"/>
                  </a:cubicBezTo>
                  <a:cubicBezTo>
                    <a:pt x="53" y="26"/>
                    <a:pt x="55" y="27"/>
                    <a:pt x="56" y="28"/>
                  </a:cubicBezTo>
                  <a:cubicBezTo>
                    <a:pt x="92" y="64"/>
                    <a:pt x="92" y="64"/>
                    <a:pt x="92" y="64"/>
                  </a:cubicBezTo>
                  <a:cubicBezTo>
                    <a:pt x="95" y="67"/>
                    <a:pt x="95" y="72"/>
                    <a:pt x="92" y="76"/>
                  </a:cubicBezTo>
                  <a:cubicBezTo>
                    <a:pt x="75" y="92"/>
                    <a:pt x="75" y="92"/>
                    <a:pt x="75" y="92"/>
                  </a:cubicBezTo>
                  <a:cubicBezTo>
                    <a:pt x="72" y="96"/>
                    <a:pt x="67" y="96"/>
                    <a:pt x="63" y="92"/>
                  </a:cubicBezTo>
                  <a:cubicBezTo>
                    <a:pt x="28" y="57"/>
                    <a:pt x="28" y="57"/>
                    <a:pt x="28" y="57"/>
                  </a:cubicBezTo>
                  <a:cubicBezTo>
                    <a:pt x="26" y="55"/>
                    <a:pt x="25" y="53"/>
                    <a:pt x="25" y="51"/>
                  </a:cubicBezTo>
                  <a:cubicBezTo>
                    <a:pt x="8" y="33"/>
                    <a:pt x="8" y="33"/>
                    <a:pt x="8" y="33"/>
                  </a:cubicBezTo>
                  <a:cubicBezTo>
                    <a:pt x="0" y="45"/>
                    <a:pt x="1" y="62"/>
                    <a:pt x="12" y="73"/>
                  </a:cubicBezTo>
                  <a:cubicBezTo>
                    <a:pt x="47" y="108"/>
                    <a:pt x="47" y="108"/>
                    <a:pt x="47" y="108"/>
                  </a:cubicBezTo>
                  <a:cubicBezTo>
                    <a:pt x="59" y="120"/>
                    <a:pt x="79" y="120"/>
                    <a:pt x="91" y="108"/>
                  </a:cubicBezTo>
                  <a:cubicBezTo>
                    <a:pt x="108" y="92"/>
                    <a:pt x="108" y="92"/>
                    <a:pt x="108" y="92"/>
                  </a:cubicBezTo>
                  <a:cubicBezTo>
                    <a:pt x="120" y="80"/>
                    <a:pt x="120" y="60"/>
                    <a:pt x="108" y="48"/>
                  </a:cubicBezTo>
                  <a:cubicBezTo>
                    <a:pt x="72" y="12"/>
                    <a:pt x="72" y="12"/>
                    <a:pt x="72" y="12"/>
                  </a:cubicBezTo>
                  <a:cubicBezTo>
                    <a:pt x="62" y="2"/>
                    <a:pt x="45" y="0"/>
                    <a:pt x="33"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36"/>
            <p:cNvSpPr>
              <a:spLocks/>
            </p:cNvSpPr>
            <p:nvPr/>
          </p:nvSpPr>
          <p:spPr bwMode="auto">
            <a:xfrm>
              <a:off x="6745287" y="-1125538"/>
              <a:ext cx="457200" cy="457200"/>
            </a:xfrm>
            <a:custGeom>
              <a:avLst/>
              <a:gdLst>
                <a:gd name="T0" fmla="*/ 28 w 120"/>
                <a:gd name="T1" fmla="*/ 12 h 120"/>
                <a:gd name="T2" fmla="*/ 12 w 120"/>
                <a:gd name="T3" fmla="*/ 29 h 120"/>
                <a:gd name="T4" fmla="*/ 12 w 120"/>
                <a:gd name="T5" fmla="*/ 73 h 120"/>
                <a:gd name="T6" fmla="*/ 47 w 120"/>
                <a:gd name="T7" fmla="*/ 108 h 120"/>
                <a:gd name="T8" fmla="*/ 86 w 120"/>
                <a:gd name="T9" fmla="*/ 112 h 120"/>
                <a:gd name="T10" fmla="*/ 68 w 120"/>
                <a:gd name="T11" fmla="*/ 95 h 120"/>
                <a:gd name="T12" fmla="*/ 63 w 120"/>
                <a:gd name="T13" fmla="*/ 93 h 120"/>
                <a:gd name="T14" fmla="*/ 27 w 120"/>
                <a:gd name="T15" fmla="*/ 57 h 120"/>
                <a:gd name="T16" fmla="*/ 27 w 120"/>
                <a:gd name="T17" fmla="*/ 45 h 120"/>
                <a:gd name="T18" fmla="*/ 44 w 120"/>
                <a:gd name="T19" fmla="*/ 28 h 120"/>
                <a:gd name="T20" fmla="*/ 56 w 120"/>
                <a:gd name="T21" fmla="*/ 28 h 120"/>
                <a:gd name="T22" fmla="*/ 92 w 120"/>
                <a:gd name="T23" fmla="*/ 64 h 120"/>
                <a:gd name="T24" fmla="*/ 94 w 120"/>
                <a:gd name="T25" fmla="*/ 70 h 120"/>
                <a:gd name="T26" fmla="*/ 111 w 120"/>
                <a:gd name="T27" fmla="*/ 87 h 120"/>
                <a:gd name="T28" fmla="*/ 108 w 120"/>
                <a:gd name="T29" fmla="*/ 48 h 120"/>
                <a:gd name="T30" fmla="*/ 72 w 120"/>
                <a:gd name="T31" fmla="*/ 12 h 120"/>
                <a:gd name="T32" fmla="*/ 28 w 120"/>
                <a:gd name="T33"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28" y="12"/>
                  </a:moveTo>
                  <a:cubicBezTo>
                    <a:pt x="12" y="29"/>
                    <a:pt x="12" y="29"/>
                    <a:pt x="12" y="29"/>
                  </a:cubicBezTo>
                  <a:cubicBezTo>
                    <a:pt x="0" y="41"/>
                    <a:pt x="0" y="61"/>
                    <a:pt x="12" y="73"/>
                  </a:cubicBezTo>
                  <a:cubicBezTo>
                    <a:pt x="47" y="108"/>
                    <a:pt x="47" y="108"/>
                    <a:pt x="47" y="108"/>
                  </a:cubicBezTo>
                  <a:cubicBezTo>
                    <a:pt x="58" y="119"/>
                    <a:pt x="74" y="120"/>
                    <a:pt x="86" y="112"/>
                  </a:cubicBezTo>
                  <a:cubicBezTo>
                    <a:pt x="68" y="95"/>
                    <a:pt x="68" y="95"/>
                    <a:pt x="68" y="95"/>
                  </a:cubicBezTo>
                  <a:cubicBezTo>
                    <a:pt x="67" y="95"/>
                    <a:pt x="65" y="94"/>
                    <a:pt x="63" y="93"/>
                  </a:cubicBezTo>
                  <a:cubicBezTo>
                    <a:pt x="27" y="57"/>
                    <a:pt x="27" y="57"/>
                    <a:pt x="27" y="57"/>
                  </a:cubicBezTo>
                  <a:cubicBezTo>
                    <a:pt x="24" y="54"/>
                    <a:pt x="24" y="48"/>
                    <a:pt x="27" y="45"/>
                  </a:cubicBezTo>
                  <a:cubicBezTo>
                    <a:pt x="44" y="28"/>
                    <a:pt x="44" y="28"/>
                    <a:pt x="44" y="28"/>
                  </a:cubicBezTo>
                  <a:cubicBezTo>
                    <a:pt x="47" y="25"/>
                    <a:pt x="53" y="25"/>
                    <a:pt x="56" y="28"/>
                  </a:cubicBezTo>
                  <a:cubicBezTo>
                    <a:pt x="92" y="64"/>
                    <a:pt x="92" y="64"/>
                    <a:pt x="92" y="64"/>
                  </a:cubicBezTo>
                  <a:cubicBezTo>
                    <a:pt x="94" y="66"/>
                    <a:pt x="94" y="68"/>
                    <a:pt x="94" y="70"/>
                  </a:cubicBezTo>
                  <a:cubicBezTo>
                    <a:pt x="111" y="87"/>
                    <a:pt x="111" y="87"/>
                    <a:pt x="111" y="87"/>
                  </a:cubicBezTo>
                  <a:cubicBezTo>
                    <a:pt x="120" y="75"/>
                    <a:pt x="118" y="59"/>
                    <a:pt x="108" y="48"/>
                  </a:cubicBezTo>
                  <a:cubicBezTo>
                    <a:pt x="72" y="12"/>
                    <a:pt x="72" y="12"/>
                    <a:pt x="72" y="12"/>
                  </a:cubicBezTo>
                  <a:cubicBezTo>
                    <a:pt x="60" y="0"/>
                    <a:pt x="40" y="0"/>
                    <a:pt x="28"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Freeform 37"/>
            <p:cNvSpPr>
              <a:spLocks/>
            </p:cNvSpPr>
            <p:nvPr/>
          </p:nvSpPr>
          <p:spPr bwMode="auto">
            <a:xfrm>
              <a:off x="6996113" y="-869950"/>
              <a:ext cx="274638" cy="274638"/>
            </a:xfrm>
            <a:custGeom>
              <a:avLst/>
              <a:gdLst>
                <a:gd name="T0" fmla="*/ 68 w 72"/>
                <a:gd name="T1" fmla="*/ 52 h 72"/>
                <a:gd name="T2" fmla="*/ 20 w 72"/>
                <a:gd name="T3" fmla="*/ 5 h 72"/>
                <a:gd name="T4" fmla="*/ 4 w 72"/>
                <a:gd name="T5" fmla="*/ 5 h 72"/>
                <a:gd name="T6" fmla="*/ 4 w 72"/>
                <a:gd name="T7" fmla="*/ 20 h 72"/>
                <a:gd name="T8" fmla="*/ 52 w 72"/>
                <a:gd name="T9" fmla="*/ 68 h 72"/>
                <a:gd name="T10" fmla="*/ 68 w 72"/>
                <a:gd name="T11" fmla="*/ 68 h 72"/>
                <a:gd name="T12" fmla="*/ 68 w 72"/>
                <a:gd name="T13" fmla="*/ 5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8" y="52"/>
                  </a:moveTo>
                  <a:cubicBezTo>
                    <a:pt x="20" y="5"/>
                    <a:pt x="20" y="5"/>
                    <a:pt x="20" y="5"/>
                  </a:cubicBezTo>
                  <a:cubicBezTo>
                    <a:pt x="16" y="0"/>
                    <a:pt x="9" y="0"/>
                    <a:pt x="4" y="5"/>
                  </a:cubicBezTo>
                  <a:cubicBezTo>
                    <a:pt x="0" y="9"/>
                    <a:pt x="0" y="16"/>
                    <a:pt x="4" y="20"/>
                  </a:cubicBezTo>
                  <a:cubicBezTo>
                    <a:pt x="52" y="68"/>
                    <a:pt x="52" y="68"/>
                    <a:pt x="52" y="68"/>
                  </a:cubicBezTo>
                  <a:cubicBezTo>
                    <a:pt x="56" y="72"/>
                    <a:pt x="64" y="72"/>
                    <a:pt x="68" y="68"/>
                  </a:cubicBezTo>
                  <a:cubicBezTo>
                    <a:pt x="72" y="64"/>
                    <a:pt x="72" y="57"/>
                    <a:pt x="68"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2" name="Group 131"/>
          <p:cNvGrpSpPr/>
          <p:nvPr userDrawn="1"/>
        </p:nvGrpSpPr>
        <p:grpSpPr>
          <a:xfrm rot="3969289">
            <a:off x="9399196" y="1052885"/>
            <a:ext cx="464113" cy="464179"/>
            <a:chOff x="6251575" y="-1365250"/>
            <a:chExt cx="762000" cy="762000"/>
          </a:xfrm>
          <a:solidFill>
            <a:schemeClr val="accent2"/>
          </a:solidFill>
        </p:grpSpPr>
        <p:sp>
          <p:nvSpPr>
            <p:cNvPr id="133" name="Freeform 41"/>
            <p:cNvSpPr>
              <a:spLocks/>
            </p:cNvSpPr>
            <p:nvPr/>
          </p:nvSpPr>
          <p:spPr bwMode="auto">
            <a:xfrm>
              <a:off x="6251575" y="-1365250"/>
              <a:ext cx="639763" cy="644525"/>
            </a:xfrm>
            <a:custGeom>
              <a:avLst/>
              <a:gdLst>
                <a:gd name="T0" fmla="*/ 136 w 168"/>
                <a:gd name="T1" fmla="*/ 72 h 169"/>
                <a:gd name="T2" fmla="*/ 67 w 168"/>
                <a:gd name="T3" fmla="*/ 19 h 169"/>
                <a:gd name="T4" fmla="*/ 63 w 168"/>
                <a:gd name="T5" fmla="*/ 0 h 169"/>
                <a:gd name="T6" fmla="*/ 0 w 168"/>
                <a:gd name="T7" fmla="*/ 63 h 169"/>
                <a:gd name="T8" fmla="*/ 19 w 168"/>
                <a:gd name="T9" fmla="*/ 67 h 169"/>
                <a:gd name="T10" fmla="*/ 72 w 168"/>
                <a:gd name="T11" fmla="*/ 137 h 169"/>
                <a:gd name="T12" fmla="*/ 76 w 168"/>
                <a:gd name="T13" fmla="*/ 169 h 169"/>
                <a:gd name="T14" fmla="*/ 168 w 168"/>
                <a:gd name="T15" fmla="*/ 76 h 169"/>
                <a:gd name="T16" fmla="*/ 136 w 168"/>
                <a:gd name="T17" fmla="*/ 7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69">
                  <a:moveTo>
                    <a:pt x="136" y="72"/>
                  </a:moveTo>
                  <a:cubicBezTo>
                    <a:pt x="67" y="19"/>
                    <a:pt x="67" y="19"/>
                    <a:pt x="67" y="19"/>
                  </a:cubicBezTo>
                  <a:cubicBezTo>
                    <a:pt x="68" y="12"/>
                    <a:pt x="67" y="5"/>
                    <a:pt x="63" y="0"/>
                  </a:cubicBezTo>
                  <a:cubicBezTo>
                    <a:pt x="0" y="63"/>
                    <a:pt x="0" y="63"/>
                    <a:pt x="0" y="63"/>
                  </a:cubicBezTo>
                  <a:cubicBezTo>
                    <a:pt x="4" y="68"/>
                    <a:pt x="11" y="69"/>
                    <a:pt x="19" y="67"/>
                  </a:cubicBezTo>
                  <a:cubicBezTo>
                    <a:pt x="72" y="137"/>
                    <a:pt x="72" y="137"/>
                    <a:pt x="72" y="137"/>
                  </a:cubicBezTo>
                  <a:cubicBezTo>
                    <a:pt x="68" y="150"/>
                    <a:pt x="69" y="162"/>
                    <a:pt x="76" y="169"/>
                  </a:cubicBezTo>
                  <a:cubicBezTo>
                    <a:pt x="168" y="76"/>
                    <a:pt x="168" y="76"/>
                    <a:pt x="168" y="76"/>
                  </a:cubicBezTo>
                  <a:cubicBezTo>
                    <a:pt x="161" y="69"/>
                    <a:pt x="150" y="68"/>
                    <a:pt x="136" y="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42"/>
            <p:cNvSpPr>
              <a:spLocks/>
            </p:cNvSpPr>
            <p:nvPr/>
          </p:nvSpPr>
          <p:spPr bwMode="auto">
            <a:xfrm>
              <a:off x="6689725" y="-927100"/>
              <a:ext cx="323850" cy="323850"/>
            </a:xfrm>
            <a:custGeom>
              <a:avLst/>
              <a:gdLst>
                <a:gd name="T0" fmla="*/ 204 w 204"/>
                <a:gd name="T1" fmla="*/ 204 h 204"/>
                <a:gd name="T2" fmla="*/ 50 w 204"/>
                <a:gd name="T3" fmla="*/ 0 h 204"/>
                <a:gd name="T4" fmla="*/ 0 w 204"/>
                <a:gd name="T5" fmla="*/ 51 h 204"/>
                <a:gd name="T6" fmla="*/ 204 w 204"/>
                <a:gd name="T7" fmla="*/ 204 h 204"/>
              </a:gdLst>
              <a:ahLst/>
              <a:cxnLst>
                <a:cxn ang="0">
                  <a:pos x="T0" y="T1"/>
                </a:cxn>
                <a:cxn ang="0">
                  <a:pos x="T2" y="T3"/>
                </a:cxn>
                <a:cxn ang="0">
                  <a:pos x="T4" y="T5"/>
                </a:cxn>
                <a:cxn ang="0">
                  <a:pos x="T6" y="T7"/>
                </a:cxn>
              </a:cxnLst>
              <a:rect l="0" t="0" r="r" b="b"/>
              <a:pathLst>
                <a:path w="204" h="204">
                  <a:moveTo>
                    <a:pt x="204" y="204"/>
                  </a:moveTo>
                  <a:lnTo>
                    <a:pt x="50" y="0"/>
                  </a:lnTo>
                  <a:lnTo>
                    <a:pt x="0" y="51"/>
                  </a:lnTo>
                  <a:lnTo>
                    <a:pt x="204" y="20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5" name="Freeform 46"/>
          <p:cNvSpPr>
            <a:spLocks/>
          </p:cNvSpPr>
          <p:nvPr userDrawn="1"/>
        </p:nvSpPr>
        <p:spPr bwMode="auto">
          <a:xfrm>
            <a:off x="9719756" y="5893676"/>
            <a:ext cx="320223" cy="335490"/>
          </a:xfrm>
          <a:custGeom>
            <a:avLst/>
            <a:gdLst>
              <a:gd name="T0" fmla="*/ 59 w 192"/>
              <a:gd name="T1" fmla="*/ 34 h 201"/>
              <a:gd name="T2" fmla="*/ 59 w 192"/>
              <a:gd name="T3" fmla="*/ 133 h 201"/>
              <a:gd name="T4" fmla="*/ 38 w 192"/>
              <a:gd name="T5" fmla="*/ 126 h 201"/>
              <a:gd name="T6" fmla="*/ 0 w 192"/>
              <a:gd name="T7" fmla="*/ 163 h 201"/>
              <a:gd name="T8" fmla="*/ 38 w 192"/>
              <a:gd name="T9" fmla="*/ 201 h 201"/>
              <a:gd name="T10" fmla="*/ 75 w 192"/>
              <a:gd name="T11" fmla="*/ 163 h 201"/>
              <a:gd name="T12" fmla="*/ 75 w 192"/>
              <a:gd name="T13" fmla="*/ 75 h 201"/>
              <a:gd name="T14" fmla="*/ 177 w 192"/>
              <a:gd name="T15" fmla="*/ 54 h 201"/>
              <a:gd name="T16" fmla="*/ 176 w 192"/>
              <a:gd name="T17" fmla="*/ 54 h 201"/>
              <a:gd name="T18" fmla="*/ 176 w 192"/>
              <a:gd name="T19" fmla="*/ 105 h 201"/>
              <a:gd name="T20" fmla="*/ 155 w 192"/>
              <a:gd name="T21" fmla="*/ 98 h 201"/>
              <a:gd name="T22" fmla="*/ 117 w 192"/>
              <a:gd name="T23" fmla="*/ 136 h 201"/>
              <a:gd name="T24" fmla="*/ 155 w 192"/>
              <a:gd name="T25" fmla="*/ 173 h 201"/>
              <a:gd name="T26" fmla="*/ 192 w 192"/>
              <a:gd name="T27" fmla="*/ 136 h 201"/>
              <a:gd name="T28" fmla="*/ 192 w 192"/>
              <a:gd name="T29" fmla="*/ 9 h 201"/>
              <a:gd name="T30" fmla="*/ 181 w 192"/>
              <a:gd name="T31" fmla="*/ 1 h 201"/>
              <a:gd name="T32" fmla="*/ 66 w 192"/>
              <a:gd name="T33" fmla="*/ 25 h 201"/>
              <a:gd name="T34" fmla="*/ 59 w 192"/>
              <a:gd name="T35"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1">
                <a:moveTo>
                  <a:pt x="59" y="34"/>
                </a:moveTo>
                <a:cubicBezTo>
                  <a:pt x="59" y="133"/>
                  <a:pt x="59" y="133"/>
                  <a:pt x="59" y="133"/>
                </a:cubicBezTo>
                <a:cubicBezTo>
                  <a:pt x="53" y="129"/>
                  <a:pt x="46" y="126"/>
                  <a:pt x="38" y="126"/>
                </a:cubicBezTo>
                <a:cubicBezTo>
                  <a:pt x="17" y="126"/>
                  <a:pt x="0" y="143"/>
                  <a:pt x="0" y="163"/>
                </a:cubicBezTo>
                <a:cubicBezTo>
                  <a:pt x="0" y="184"/>
                  <a:pt x="17" y="201"/>
                  <a:pt x="38" y="201"/>
                </a:cubicBezTo>
                <a:cubicBezTo>
                  <a:pt x="58" y="201"/>
                  <a:pt x="75" y="184"/>
                  <a:pt x="75" y="163"/>
                </a:cubicBezTo>
                <a:cubicBezTo>
                  <a:pt x="75" y="163"/>
                  <a:pt x="75" y="75"/>
                  <a:pt x="75" y="75"/>
                </a:cubicBezTo>
                <a:cubicBezTo>
                  <a:pt x="177" y="54"/>
                  <a:pt x="177" y="54"/>
                  <a:pt x="177" y="54"/>
                </a:cubicBezTo>
                <a:cubicBezTo>
                  <a:pt x="177" y="54"/>
                  <a:pt x="176" y="54"/>
                  <a:pt x="176" y="54"/>
                </a:cubicBezTo>
                <a:cubicBezTo>
                  <a:pt x="176" y="105"/>
                  <a:pt x="176" y="105"/>
                  <a:pt x="176" y="105"/>
                </a:cubicBezTo>
                <a:cubicBezTo>
                  <a:pt x="170" y="101"/>
                  <a:pt x="163" y="98"/>
                  <a:pt x="155" y="98"/>
                </a:cubicBezTo>
                <a:cubicBezTo>
                  <a:pt x="134" y="98"/>
                  <a:pt x="117" y="115"/>
                  <a:pt x="117" y="136"/>
                </a:cubicBezTo>
                <a:cubicBezTo>
                  <a:pt x="117" y="156"/>
                  <a:pt x="134" y="173"/>
                  <a:pt x="155" y="173"/>
                </a:cubicBezTo>
                <a:cubicBezTo>
                  <a:pt x="175" y="173"/>
                  <a:pt x="192" y="156"/>
                  <a:pt x="192" y="136"/>
                </a:cubicBezTo>
                <a:cubicBezTo>
                  <a:pt x="192" y="136"/>
                  <a:pt x="192" y="42"/>
                  <a:pt x="192" y="9"/>
                </a:cubicBezTo>
                <a:cubicBezTo>
                  <a:pt x="192" y="3"/>
                  <a:pt x="187" y="0"/>
                  <a:pt x="181" y="1"/>
                </a:cubicBezTo>
                <a:cubicBezTo>
                  <a:pt x="66" y="25"/>
                  <a:pt x="66" y="25"/>
                  <a:pt x="66" y="25"/>
                </a:cubicBezTo>
                <a:cubicBezTo>
                  <a:pt x="63" y="26"/>
                  <a:pt x="59" y="30"/>
                  <a:pt x="59"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54"/>
          <p:cNvSpPr>
            <a:spLocks noEditPoints="1"/>
          </p:cNvSpPr>
          <p:nvPr userDrawn="1"/>
        </p:nvSpPr>
        <p:spPr bwMode="auto">
          <a:xfrm>
            <a:off x="8631087" y="5530316"/>
            <a:ext cx="903039" cy="866246"/>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p:cNvGrpSpPr/>
          <p:nvPr userDrawn="1"/>
        </p:nvGrpSpPr>
        <p:grpSpPr>
          <a:xfrm>
            <a:off x="3141276" y="3360174"/>
            <a:ext cx="612108" cy="607164"/>
            <a:chOff x="6916738" y="-1312863"/>
            <a:chExt cx="600075" cy="595313"/>
          </a:xfrm>
          <a:solidFill>
            <a:schemeClr val="accent2"/>
          </a:solidFill>
        </p:grpSpPr>
        <p:sp>
          <p:nvSpPr>
            <p:cNvPr id="138" name="Freeform 58"/>
            <p:cNvSpPr>
              <a:spLocks noEditPoints="1"/>
            </p:cNvSpPr>
            <p:nvPr/>
          </p:nvSpPr>
          <p:spPr bwMode="auto">
            <a:xfrm>
              <a:off x="7046913" y="-1179513"/>
              <a:ext cx="339725" cy="333375"/>
            </a:xfrm>
            <a:custGeom>
              <a:avLst/>
              <a:gdLst>
                <a:gd name="T0" fmla="*/ 44 w 89"/>
                <a:gd name="T1" fmla="*/ 0 h 87"/>
                <a:gd name="T2" fmla="*/ 28 w 89"/>
                <a:gd name="T3" fmla="*/ 3 h 87"/>
                <a:gd name="T4" fmla="*/ 4 w 89"/>
                <a:gd name="T5" fmla="*/ 27 h 87"/>
                <a:gd name="T6" fmla="*/ 4 w 89"/>
                <a:gd name="T7" fmla="*/ 60 h 87"/>
                <a:gd name="T8" fmla="*/ 44 w 89"/>
                <a:gd name="T9" fmla="*/ 87 h 87"/>
                <a:gd name="T10" fmla="*/ 61 w 89"/>
                <a:gd name="T11" fmla="*/ 84 h 87"/>
                <a:gd name="T12" fmla="*/ 85 w 89"/>
                <a:gd name="T13" fmla="*/ 60 h 87"/>
                <a:gd name="T14" fmla="*/ 85 w 89"/>
                <a:gd name="T15" fmla="*/ 27 h 87"/>
                <a:gd name="T16" fmla="*/ 44 w 89"/>
                <a:gd name="T17" fmla="*/ 0 h 87"/>
                <a:gd name="T18" fmla="*/ 70 w 89"/>
                <a:gd name="T19" fmla="*/ 54 h 87"/>
                <a:gd name="T20" fmla="*/ 55 w 89"/>
                <a:gd name="T21" fmla="*/ 69 h 87"/>
                <a:gd name="T22" fmla="*/ 44 w 89"/>
                <a:gd name="T23" fmla="*/ 71 h 87"/>
                <a:gd name="T24" fmla="*/ 19 w 89"/>
                <a:gd name="T25" fmla="*/ 54 h 87"/>
                <a:gd name="T26" fmla="*/ 19 w 89"/>
                <a:gd name="T27" fmla="*/ 33 h 87"/>
                <a:gd name="T28" fmla="*/ 34 w 89"/>
                <a:gd name="T29" fmla="*/ 18 h 87"/>
                <a:gd name="T30" fmla="*/ 44 w 89"/>
                <a:gd name="T31" fmla="*/ 16 h 87"/>
                <a:gd name="T32" fmla="*/ 70 w 89"/>
                <a:gd name="T33" fmla="*/ 33 h 87"/>
                <a:gd name="T34" fmla="*/ 70 w 89"/>
                <a:gd name="T35" fmla="*/ 5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7">
                  <a:moveTo>
                    <a:pt x="44" y="0"/>
                  </a:moveTo>
                  <a:cubicBezTo>
                    <a:pt x="39" y="0"/>
                    <a:pt x="33" y="1"/>
                    <a:pt x="28" y="3"/>
                  </a:cubicBezTo>
                  <a:cubicBezTo>
                    <a:pt x="17" y="8"/>
                    <a:pt x="9" y="16"/>
                    <a:pt x="4" y="27"/>
                  </a:cubicBezTo>
                  <a:cubicBezTo>
                    <a:pt x="0" y="38"/>
                    <a:pt x="0" y="49"/>
                    <a:pt x="4" y="60"/>
                  </a:cubicBezTo>
                  <a:cubicBezTo>
                    <a:pt x="11" y="76"/>
                    <a:pt x="27" y="87"/>
                    <a:pt x="44" y="87"/>
                  </a:cubicBezTo>
                  <a:cubicBezTo>
                    <a:pt x="50" y="87"/>
                    <a:pt x="56" y="86"/>
                    <a:pt x="61" y="84"/>
                  </a:cubicBezTo>
                  <a:cubicBezTo>
                    <a:pt x="72" y="79"/>
                    <a:pt x="80" y="71"/>
                    <a:pt x="85" y="60"/>
                  </a:cubicBezTo>
                  <a:cubicBezTo>
                    <a:pt x="89" y="49"/>
                    <a:pt x="89" y="38"/>
                    <a:pt x="85" y="27"/>
                  </a:cubicBezTo>
                  <a:cubicBezTo>
                    <a:pt x="78" y="10"/>
                    <a:pt x="62" y="0"/>
                    <a:pt x="44" y="0"/>
                  </a:cubicBezTo>
                  <a:close/>
                  <a:moveTo>
                    <a:pt x="70" y="54"/>
                  </a:moveTo>
                  <a:cubicBezTo>
                    <a:pt x="67" y="61"/>
                    <a:pt x="62" y="66"/>
                    <a:pt x="55" y="69"/>
                  </a:cubicBezTo>
                  <a:cubicBezTo>
                    <a:pt x="52" y="70"/>
                    <a:pt x="48" y="71"/>
                    <a:pt x="44" y="71"/>
                  </a:cubicBezTo>
                  <a:cubicBezTo>
                    <a:pt x="33" y="71"/>
                    <a:pt x="23" y="64"/>
                    <a:pt x="19" y="54"/>
                  </a:cubicBezTo>
                  <a:cubicBezTo>
                    <a:pt x="16" y="47"/>
                    <a:pt x="16" y="40"/>
                    <a:pt x="19" y="33"/>
                  </a:cubicBezTo>
                  <a:cubicBezTo>
                    <a:pt x="22" y="26"/>
                    <a:pt x="27" y="21"/>
                    <a:pt x="34" y="18"/>
                  </a:cubicBezTo>
                  <a:cubicBezTo>
                    <a:pt x="37" y="17"/>
                    <a:pt x="41" y="16"/>
                    <a:pt x="44" y="16"/>
                  </a:cubicBezTo>
                  <a:cubicBezTo>
                    <a:pt x="56" y="16"/>
                    <a:pt x="66" y="23"/>
                    <a:pt x="70" y="33"/>
                  </a:cubicBezTo>
                  <a:cubicBezTo>
                    <a:pt x="73" y="40"/>
                    <a:pt x="73" y="47"/>
                    <a:pt x="70" y="5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59"/>
            <p:cNvSpPr>
              <a:spLocks/>
            </p:cNvSpPr>
            <p:nvPr/>
          </p:nvSpPr>
          <p:spPr bwMode="auto">
            <a:xfrm>
              <a:off x="7073900" y="-1312863"/>
              <a:ext cx="84138" cy="114300"/>
            </a:xfrm>
            <a:custGeom>
              <a:avLst/>
              <a:gdLst>
                <a:gd name="T0" fmla="*/ 8 w 22"/>
                <a:gd name="T1" fmla="*/ 26 h 30"/>
                <a:gd name="T2" fmla="*/ 15 w 22"/>
                <a:gd name="T3" fmla="*/ 30 h 30"/>
                <a:gd name="T4" fmla="*/ 17 w 22"/>
                <a:gd name="T5" fmla="*/ 30 h 30"/>
                <a:gd name="T6" fmla="*/ 21 w 22"/>
                <a:gd name="T7" fmla="*/ 21 h 30"/>
                <a:gd name="T8" fmla="*/ 14 w 22"/>
                <a:gd name="T9" fmla="*/ 5 h 30"/>
                <a:gd name="T10" fmla="*/ 5 w 22"/>
                <a:gd name="T11" fmla="*/ 1 h 30"/>
                <a:gd name="T12" fmla="*/ 2 w 22"/>
                <a:gd name="T13" fmla="*/ 10 h 30"/>
                <a:gd name="T14" fmla="*/ 8 w 22"/>
                <a:gd name="T15" fmla="*/ 26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8" y="26"/>
                  </a:moveTo>
                  <a:cubicBezTo>
                    <a:pt x="9" y="28"/>
                    <a:pt x="12" y="30"/>
                    <a:pt x="15" y="30"/>
                  </a:cubicBezTo>
                  <a:cubicBezTo>
                    <a:pt x="15" y="30"/>
                    <a:pt x="16" y="30"/>
                    <a:pt x="17" y="30"/>
                  </a:cubicBezTo>
                  <a:cubicBezTo>
                    <a:pt x="21" y="28"/>
                    <a:pt x="22" y="24"/>
                    <a:pt x="21" y="21"/>
                  </a:cubicBezTo>
                  <a:cubicBezTo>
                    <a:pt x="14" y="5"/>
                    <a:pt x="14" y="5"/>
                    <a:pt x="14" y="5"/>
                  </a:cubicBezTo>
                  <a:cubicBezTo>
                    <a:pt x="13" y="2"/>
                    <a:pt x="9" y="0"/>
                    <a:pt x="5" y="1"/>
                  </a:cubicBezTo>
                  <a:cubicBezTo>
                    <a:pt x="2" y="3"/>
                    <a:pt x="0" y="7"/>
                    <a:pt x="2" y="10"/>
                  </a:cubicBezTo>
                  <a:lnTo>
                    <a:pt x="8" y="2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60"/>
            <p:cNvSpPr>
              <a:spLocks/>
            </p:cNvSpPr>
            <p:nvPr/>
          </p:nvSpPr>
          <p:spPr bwMode="auto">
            <a:xfrm>
              <a:off x="7275513" y="-831850"/>
              <a:ext cx="80963" cy="114300"/>
            </a:xfrm>
            <a:custGeom>
              <a:avLst/>
              <a:gdLst>
                <a:gd name="T0" fmla="*/ 13 w 21"/>
                <a:gd name="T1" fmla="*/ 5 h 30"/>
                <a:gd name="T2" fmla="*/ 5 w 21"/>
                <a:gd name="T3" fmla="*/ 1 h 30"/>
                <a:gd name="T4" fmla="*/ 1 w 21"/>
                <a:gd name="T5" fmla="*/ 10 h 30"/>
                <a:gd name="T6" fmla="*/ 7 w 21"/>
                <a:gd name="T7" fmla="*/ 26 h 30"/>
                <a:gd name="T8" fmla="*/ 14 w 21"/>
                <a:gd name="T9" fmla="*/ 30 h 30"/>
                <a:gd name="T10" fmla="*/ 16 w 21"/>
                <a:gd name="T11" fmla="*/ 29 h 30"/>
                <a:gd name="T12" fmla="*/ 20 w 21"/>
                <a:gd name="T13" fmla="*/ 21 h 30"/>
                <a:gd name="T14" fmla="*/ 13 w 21"/>
                <a:gd name="T15" fmla="*/ 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3" y="5"/>
                  </a:moveTo>
                  <a:cubicBezTo>
                    <a:pt x="12" y="2"/>
                    <a:pt x="8" y="0"/>
                    <a:pt x="5" y="1"/>
                  </a:cubicBezTo>
                  <a:cubicBezTo>
                    <a:pt x="1" y="3"/>
                    <a:pt x="0" y="7"/>
                    <a:pt x="1" y="10"/>
                  </a:cubicBezTo>
                  <a:cubicBezTo>
                    <a:pt x="7" y="26"/>
                    <a:pt x="7" y="26"/>
                    <a:pt x="7" y="26"/>
                  </a:cubicBezTo>
                  <a:cubicBezTo>
                    <a:pt x="9" y="28"/>
                    <a:pt x="11" y="30"/>
                    <a:pt x="14" y="30"/>
                  </a:cubicBezTo>
                  <a:cubicBezTo>
                    <a:pt x="15" y="30"/>
                    <a:pt x="15" y="30"/>
                    <a:pt x="16" y="29"/>
                  </a:cubicBezTo>
                  <a:cubicBezTo>
                    <a:pt x="20" y="28"/>
                    <a:pt x="21" y="24"/>
                    <a:pt x="20" y="21"/>
                  </a:cubicBezTo>
                  <a:lnTo>
                    <a:pt x="13" y="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61"/>
            <p:cNvSpPr>
              <a:spLocks/>
            </p:cNvSpPr>
            <p:nvPr/>
          </p:nvSpPr>
          <p:spPr bwMode="auto">
            <a:xfrm>
              <a:off x="6916738" y="-954088"/>
              <a:ext cx="119063" cy="80963"/>
            </a:xfrm>
            <a:custGeom>
              <a:avLst/>
              <a:gdLst>
                <a:gd name="T0" fmla="*/ 21 w 31"/>
                <a:gd name="T1" fmla="*/ 1 h 21"/>
                <a:gd name="T2" fmla="*/ 5 w 31"/>
                <a:gd name="T3" fmla="*/ 8 h 21"/>
                <a:gd name="T4" fmla="*/ 1 w 31"/>
                <a:gd name="T5" fmla="*/ 16 h 21"/>
                <a:gd name="T6" fmla="*/ 8 w 31"/>
                <a:gd name="T7" fmla="*/ 21 h 21"/>
                <a:gd name="T8" fmla="*/ 10 w 31"/>
                <a:gd name="T9" fmla="*/ 20 h 21"/>
                <a:gd name="T10" fmla="*/ 26 w 31"/>
                <a:gd name="T11" fmla="*/ 14 h 21"/>
                <a:gd name="T12" fmla="*/ 29 w 31"/>
                <a:gd name="T13" fmla="*/ 5 h 21"/>
                <a:gd name="T14" fmla="*/ 21 w 31"/>
                <a:gd name="T15" fmla="*/ 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1">
                  <a:moveTo>
                    <a:pt x="21" y="1"/>
                  </a:moveTo>
                  <a:cubicBezTo>
                    <a:pt x="5" y="8"/>
                    <a:pt x="5" y="8"/>
                    <a:pt x="5" y="8"/>
                  </a:cubicBezTo>
                  <a:cubicBezTo>
                    <a:pt x="2" y="9"/>
                    <a:pt x="0" y="13"/>
                    <a:pt x="1" y="16"/>
                  </a:cubicBezTo>
                  <a:cubicBezTo>
                    <a:pt x="2" y="19"/>
                    <a:pt x="5" y="21"/>
                    <a:pt x="8" y="21"/>
                  </a:cubicBezTo>
                  <a:cubicBezTo>
                    <a:pt x="8" y="21"/>
                    <a:pt x="9" y="20"/>
                    <a:pt x="10" y="20"/>
                  </a:cubicBezTo>
                  <a:cubicBezTo>
                    <a:pt x="26" y="14"/>
                    <a:pt x="26" y="14"/>
                    <a:pt x="26" y="14"/>
                  </a:cubicBezTo>
                  <a:cubicBezTo>
                    <a:pt x="29" y="12"/>
                    <a:pt x="31" y="8"/>
                    <a:pt x="29" y="5"/>
                  </a:cubicBezTo>
                  <a:cubicBezTo>
                    <a:pt x="28" y="1"/>
                    <a:pt x="24" y="0"/>
                    <a:pt x="2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Freeform 62"/>
            <p:cNvSpPr>
              <a:spLocks/>
            </p:cNvSpPr>
            <p:nvPr/>
          </p:nvSpPr>
          <p:spPr bwMode="auto">
            <a:xfrm>
              <a:off x="7397750" y="-1152525"/>
              <a:ext cx="119063" cy="76200"/>
            </a:xfrm>
            <a:custGeom>
              <a:avLst/>
              <a:gdLst>
                <a:gd name="T0" fmla="*/ 8 w 31"/>
                <a:gd name="T1" fmla="*/ 20 h 20"/>
                <a:gd name="T2" fmla="*/ 10 w 31"/>
                <a:gd name="T3" fmla="*/ 20 h 20"/>
                <a:gd name="T4" fmla="*/ 26 w 31"/>
                <a:gd name="T5" fmla="*/ 13 h 20"/>
                <a:gd name="T6" fmla="*/ 29 w 31"/>
                <a:gd name="T7" fmla="*/ 5 h 20"/>
                <a:gd name="T8" fmla="*/ 21 w 31"/>
                <a:gd name="T9" fmla="*/ 1 h 20"/>
                <a:gd name="T10" fmla="*/ 5 w 31"/>
                <a:gd name="T11" fmla="*/ 7 h 20"/>
                <a:gd name="T12" fmla="*/ 1 w 31"/>
                <a:gd name="T13" fmla="*/ 16 h 20"/>
                <a:gd name="T14" fmla="*/ 8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8" y="20"/>
                  </a:moveTo>
                  <a:cubicBezTo>
                    <a:pt x="8" y="20"/>
                    <a:pt x="9" y="20"/>
                    <a:pt x="10" y="20"/>
                  </a:cubicBezTo>
                  <a:cubicBezTo>
                    <a:pt x="26" y="13"/>
                    <a:pt x="26" y="13"/>
                    <a:pt x="26" y="13"/>
                  </a:cubicBezTo>
                  <a:cubicBezTo>
                    <a:pt x="29" y="12"/>
                    <a:pt x="31" y="8"/>
                    <a:pt x="29" y="5"/>
                  </a:cubicBezTo>
                  <a:cubicBezTo>
                    <a:pt x="28" y="1"/>
                    <a:pt x="24" y="0"/>
                    <a:pt x="21" y="1"/>
                  </a:cubicBezTo>
                  <a:cubicBezTo>
                    <a:pt x="5" y="7"/>
                    <a:pt x="5" y="7"/>
                    <a:pt x="5" y="7"/>
                  </a:cubicBezTo>
                  <a:cubicBezTo>
                    <a:pt x="2" y="9"/>
                    <a:pt x="0" y="13"/>
                    <a:pt x="1" y="16"/>
                  </a:cubicBezTo>
                  <a:cubicBezTo>
                    <a:pt x="2" y="19"/>
                    <a:pt x="5" y="20"/>
                    <a:pt x="8" y="2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63"/>
            <p:cNvSpPr>
              <a:spLocks/>
            </p:cNvSpPr>
            <p:nvPr/>
          </p:nvSpPr>
          <p:spPr bwMode="auto">
            <a:xfrm>
              <a:off x="6916738" y="-1152525"/>
              <a:ext cx="119063" cy="76200"/>
            </a:xfrm>
            <a:custGeom>
              <a:avLst/>
              <a:gdLst>
                <a:gd name="T0" fmla="*/ 26 w 31"/>
                <a:gd name="T1" fmla="*/ 7 h 20"/>
                <a:gd name="T2" fmla="*/ 10 w 31"/>
                <a:gd name="T3" fmla="*/ 1 h 20"/>
                <a:gd name="T4" fmla="*/ 1 w 31"/>
                <a:gd name="T5" fmla="*/ 5 h 20"/>
                <a:gd name="T6" fmla="*/ 5 w 31"/>
                <a:gd name="T7" fmla="*/ 13 h 20"/>
                <a:gd name="T8" fmla="*/ 21 w 31"/>
                <a:gd name="T9" fmla="*/ 20 h 20"/>
                <a:gd name="T10" fmla="*/ 23 w 31"/>
                <a:gd name="T11" fmla="*/ 20 h 20"/>
                <a:gd name="T12" fmla="*/ 29 w 31"/>
                <a:gd name="T13" fmla="*/ 16 h 20"/>
                <a:gd name="T14" fmla="*/ 26 w 31"/>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7"/>
                  </a:moveTo>
                  <a:cubicBezTo>
                    <a:pt x="10" y="1"/>
                    <a:pt x="10" y="1"/>
                    <a:pt x="10" y="1"/>
                  </a:cubicBezTo>
                  <a:cubicBezTo>
                    <a:pt x="7" y="0"/>
                    <a:pt x="3" y="1"/>
                    <a:pt x="1" y="5"/>
                  </a:cubicBezTo>
                  <a:cubicBezTo>
                    <a:pt x="0" y="8"/>
                    <a:pt x="2" y="12"/>
                    <a:pt x="5" y="13"/>
                  </a:cubicBezTo>
                  <a:cubicBezTo>
                    <a:pt x="21" y="20"/>
                    <a:pt x="21" y="20"/>
                    <a:pt x="21" y="20"/>
                  </a:cubicBezTo>
                  <a:cubicBezTo>
                    <a:pt x="21" y="20"/>
                    <a:pt x="22" y="20"/>
                    <a:pt x="23" y="20"/>
                  </a:cubicBezTo>
                  <a:cubicBezTo>
                    <a:pt x="26" y="20"/>
                    <a:pt x="28" y="19"/>
                    <a:pt x="29" y="16"/>
                  </a:cubicBezTo>
                  <a:cubicBezTo>
                    <a:pt x="31" y="13"/>
                    <a:pt x="29" y="9"/>
                    <a:pt x="26"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64"/>
            <p:cNvSpPr>
              <a:spLocks/>
            </p:cNvSpPr>
            <p:nvPr/>
          </p:nvSpPr>
          <p:spPr bwMode="auto">
            <a:xfrm>
              <a:off x="7397750" y="-954088"/>
              <a:ext cx="119063" cy="76200"/>
            </a:xfrm>
            <a:custGeom>
              <a:avLst/>
              <a:gdLst>
                <a:gd name="T0" fmla="*/ 26 w 31"/>
                <a:gd name="T1" fmla="*/ 8 h 20"/>
                <a:gd name="T2" fmla="*/ 10 w 31"/>
                <a:gd name="T3" fmla="*/ 1 h 20"/>
                <a:gd name="T4" fmla="*/ 1 w 31"/>
                <a:gd name="T5" fmla="*/ 5 h 20"/>
                <a:gd name="T6" fmla="*/ 5 w 31"/>
                <a:gd name="T7" fmla="*/ 14 h 20"/>
                <a:gd name="T8" fmla="*/ 21 w 31"/>
                <a:gd name="T9" fmla="*/ 20 h 20"/>
                <a:gd name="T10" fmla="*/ 23 w 31"/>
                <a:gd name="T11" fmla="*/ 20 h 20"/>
                <a:gd name="T12" fmla="*/ 29 w 31"/>
                <a:gd name="T13" fmla="*/ 16 h 20"/>
                <a:gd name="T14" fmla="*/ 26 w 31"/>
                <a:gd name="T15" fmla="*/ 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8"/>
                  </a:moveTo>
                  <a:cubicBezTo>
                    <a:pt x="10" y="1"/>
                    <a:pt x="10" y="1"/>
                    <a:pt x="10" y="1"/>
                  </a:cubicBezTo>
                  <a:cubicBezTo>
                    <a:pt x="7" y="0"/>
                    <a:pt x="3" y="1"/>
                    <a:pt x="1" y="5"/>
                  </a:cubicBezTo>
                  <a:cubicBezTo>
                    <a:pt x="0" y="8"/>
                    <a:pt x="2" y="12"/>
                    <a:pt x="5" y="14"/>
                  </a:cubicBezTo>
                  <a:cubicBezTo>
                    <a:pt x="21" y="20"/>
                    <a:pt x="21" y="20"/>
                    <a:pt x="21" y="20"/>
                  </a:cubicBezTo>
                  <a:cubicBezTo>
                    <a:pt x="21" y="20"/>
                    <a:pt x="22" y="20"/>
                    <a:pt x="23" y="20"/>
                  </a:cubicBezTo>
                  <a:cubicBezTo>
                    <a:pt x="26" y="20"/>
                    <a:pt x="28" y="19"/>
                    <a:pt x="29" y="16"/>
                  </a:cubicBezTo>
                  <a:cubicBezTo>
                    <a:pt x="31" y="13"/>
                    <a:pt x="29" y="9"/>
                    <a:pt x="26"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65"/>
            <p:cNvSpPr>
              <a:spLocks/>
            </p:cNvSpPr>
            <p:nvPr/>
          </p:nvSpPr>
          <p:spPr bwMode="auto">
            <a:xfrm>
              <a:off x="7073900" y="-831850"/>
              <a:ext cx="84138" cy="114300"/>
            </a:xfrm>
            <a:custGeom>
              <a:avLst/>
              <a:gdLst>
                <a:gd name="T0" fmla="*/ 17 w 22"/>
                <a:gd name="T1" fmla="*/ 1 h 30"/>
                <a:gd name="T2" fmla="*/ 8 w 22"/>
                <a:gd name="T3" fmla="*/ 5 h 30"/>
                <a:gd name="T4" fmla="*/ 2 w 22"/>
                <a:gd name="T5" fmla="*/ 21 h 30"/>
                <a:gd name="T6" fmla="*/ 5 w 22"/>
                <a:gd name="T7" fmla="*/ 29 h 30"/>
                <a:gd name="T8" fmla="*/ 8 w 22"/>
                <a:gd name="T9" fmla="*/ 30 h 30"/>
                <a:gd name="T10" fmla="*/ 14 w 22"/>
                <a:gd name="T11" fmla="*/ 26 h 30"/>
                <a:gd name="T12" fmla="*/ 21 w 22"/>
                <a:gd name="T13" fmla="*/ 10 h 30"/>
                <a:gd name="T14" fmla="*/ 17 w 22"/>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17" y="1"/>
                  </a:moveTo>
                  <a:cubicBezTo>
                    <a:pt x="14" y="0"/>
                    <a:pt x="10" y="2"/>
                    <a:pt x="8" y="5"/>
                  </a:cubicBezTo>
                  <a:cubicBezTo>
                    <a:pt x="2" y="21"/>
                    <a:pt x="2" y="21"/>
                    <a:pt x="2" y="21"/>
                  </a:cubicBezTo>
                  <a:cubicBezTo>
                    <a:pt x="0" y="24"/>
                    <a:pt x="2" y="28"/>
                    <a:pt x="5" y="29"/>
                  </a:cubicBezTo>
                  <a:cubicBezTo>
                    <a:pt x="6" y="30"/>
                    <a:pt x="7" y="30"/>
                    <a:pt x="8" y="30"/>
                  </a:cubicBezTo>
                  <a:cubicBezTo>
                    <a:pt x="11" y="30"/>
                    <a:pt x="13" y="28"/>
                    <a:pt x="14" y="26"/>
                  </a:cubicBezTo>
                  <a:cubicBezTo>
                    <a:pt x="21" y="10"/>
                    <a:pt x="21" y="10"/>
                    <a:pt x="21" y="10"/>
                  </a:cubicBezTo>
                  <a:cubicBezTo>
                    <a:pt x="22" y="7"/>
                    <a:pt x="21" y="3"/>
                    <a:pt x="17"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66"/>
            <p:cNvSpPr>
              <a:spLocks/>
            </p:cNvSpPr>
            <p:nvPr/>
          </p:nvSpPr>
          <p:spPr bwMode="auto">
            <a:xfrm>
              <a:off x="7275513" y="-1312863"/>
              <a:ext cx="80963" cy="114300"/>
            </a:xfrm>
            <a:custGeom>
              <a:avLst/>
              <a:gdLst>
                <a:gd name="T0" fmla="*/ 5 w 21"/>
                <a:gd name="T1" fmla="*/ 30 h 30"/>
                <a:gd name="T2" fmla="*/ 7 w 21"/>
                <a:gd name="T3" fmla="*/ 30 h 30"/>
                <a:gd name="T4" fmla="*/ 13 w 21"/>
                <a:gd name="T5" fmla="*/ 26 h 30"/>
                <a:gd name="T6" fmla="*/ 20 w 21"/>
                <a:gd name="T7" fmla="*/ 10 h 30"/>
                <a:gd name="T8" fmla="*/ 16 w 21"/>
                <a:gd name="T9" fmla="*/ 1 h 30"/>
                <a:gd name="T10" fmla="*/ 7 w 21"/>
                <a:gd name="T11" fmla="*/ 5 h 30"/>
                <a:gd name="T12" fmla="*/ 1 w 21"/>
                <a:gd name="T13" fmla="*/ 21 h 30"/>
                <a:gd name="T14" fmla="*/ 5 w 2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5" y="30"/>
                  </a:moveTo>
                  <a:cubicBezTo>
                    <a:pt x="5" y="30"/>
                    <a:pt x="6" y="30"/>
                    <a:pt x="7" y="30"/>
                  </a:cubicBezTo>
                  <a:cubicBezTo>
                    <a:pt x="10" y="30"/>
                    <a:pt x="12" y="28"/>
                    <a:pt x="13" y="26"/>
                  </a:cubicBezTo>
                  <a:cubicBezTo>
                    <a:pt x="20" y="10"/>
                    <a:pt x="20" y="10"/>
                    <a:pt x="20" y="10"/>
                  </a:cubicBezTo>
                  <a:cubicBezTo>
                    <a:pt x="21" y="7"/>
                    <a:pt x="20" y="3"/>
                    <a:pt x="16" y="1"/>
                  </a:cubicBezTo>
                  <a:cubicBezTo>
                    <a:pt x="13" y="0"/>
                    <a:pt x="9" y="2"/>
                    <a:pt x="7" y="5"/>
                  </a:cubicBezTo>
                  <a:cubicBezTo>
                    <a:pt x="1" y="21"/>
                    <a:pt x="1" y="21"/>
                    <a:pt x="1" y="21"/>
                  </a:cubicBezTo>
                  <a:cubicBezTo>
                    <a:pt x="0" y="24"/>
                    <a:pt x="1" y="28"/>
                    <a:pt x="5" y="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7" name="Freeform 70"/>
          <p:cNvSpPr>
            <a:spLocks/>
          </p:cNvSpPr>
          <p:nvPr userDrawn="1"/>
        </p:nvSpPr>
        <p:spPr bwMode="auto">
          <a:xfrm>
            <a:off x="8832743" y="141407"/>
            <a:ext cx="329549" cy="42823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p:cNvGrpSpPr/>
          <p:nvPr userDrawn="1"/>
        </p:nvGrpSpPr>
        <p:grpSpPr>
          <a:xfrm>
            <a:off x="8468189" y="664875"/>
            <a:ext cx="374878" cy="589186"/>
            <a:chOff x="5916613" y="-1050925"/>
            <a:chExt cx="611187" cy="1004887"/>
          </a:xfrm>
          <a:solidFill>
            <a:schemeClr val="accent2"/>
          </a:solidFill>
        </p:grpSpPr>
        <p:sp>
          <p:nvSpPr>
            <p:cNvPr id="149" name="Freeform 74"/>
            <p:cNvSpPr>
              <a:spLocks/>
            </p:cNvSpPr>
            <p:nvPr/>
          </p:nvSpPr>
          <p:spPr bwMode="auto">
            <a:xfrm>
              <a:off x="6037263" y="-812800"/>
              <a:ext cx="369887" cy="647700"/>
            </a:xfrm>
            <a:custGeom>
              <a:avLst/>
              <a:gdLst>
                <a:gd name="T0" fmla="*/ 35 w 58"/>
                <a:gd name="T1" fmla="*/ 45 h 103"/>
                <a:gd name="T2" fmla="*/ 35 w 58"/>
                <a:gd name="T3" fmla="*/ 0 h 103"/>
                <a:gd name="T4" fmla="*/ 23 w 58"/>
                <a:gd name="T5" fmla="*/ 0 h 103"/>
                <a:gd name="T6" fmla="*/ 23 w 58"/>
                <a:gd name="T7" fmla="*/ 45 h 103"/>
                <a:gd name="T8" fmla="*/ 0 w 58"/>
                <a:gd name="T9" fmla="*/ 74 h 103"/>
                <a:gd name="T10" fmla="*/ 29 w 58"/>
                <a:gd name="T11" fmla="*/ 103 h 103"/>
                <a:gd name="T12" fmla="*/ 58 w 58"/>
                <a:gd name="T13" fmla="*/ 74 h 103"/>
                <a:gd name="T14" fmla="*/ 35 w 58"/>
                <a:gd name="T15" fmla="*/ 4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3">
                  <a:moveTo>
                    <a:pt x="35" y="45"/>
                  </a:moveTo>
                  <a:cubicBezTo>
                    <a:pt x="35" y="0"/>
                    <a:pt x="35" y="0"/>
                    <a:pt x="35" y="0"/>
                  </a:cubicBezTo>
                  <a:cubicBezTo>
                    <a:pt x="23" y="0"/>
                    <a:pt x="23" y="0"/>
                    <a:pt x="23" y="0"/>
                  </a:cubicBezTo>
                  <a:cubicBezTo>
                    <a:pt x="23" y="45"/>
                    <a:pt x="23" y="45"/>
                    <a:pt x="23" y="45"/>
                  </a:cubicBezTo>
                  <a:cubicBezTo>
                    <a:pt x="10" y="48"/>
                    <a:pt x="0" y="60"/>
                    <a:pt x="0" y="74"/>
                  </a:cubicBezTo>
                  <a:cubicBezTo>
                    <a:pt x="0" y="90"/>
                    <a:pt x="13" y="103"/>
                    <a:pt x="29" y="103"/>
                  </a:cubicBezTo>
                  <a:cubicBezTo>
                    <a:pt x="45" y="103"/>
                    <a:pt x="58" y="90"/>
                    <a:pt x="58" y="74"/>
                  </a:cubicBezTo>
                  <a:cubicBezTo>
                    <a:pt x="58" y="60"/>
                    <a:pt x="48" y="48"/>
                    <a:pt x="35" y="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75"/>
            <p:cNvSpPr>
              <a:spLocks noEditPoints="1"/>
            </p:cNvSpPr>
            <p:nvPr/>
          </p:nvSpPr>
          <p:spPr bwMode="auto">
            <a:xfrm>
              <a:off x="5916613" y="-1050925"/>
              <a:ext cx="611187" cy="1004887"/>
            </a:xfrm>
            <a:custGeom>
              <a:avLst/>
              <a:gdLst>
                <a:gd name="T0" fmla="*/ 71 w 96"/>
                <a:gd name="T1" fmla="*/ 69 h 160"/>
                <a:gd name="T2" fmla="*/ 71 w 96"/>
                <a:gd name="T3" fmla="*/ 60 h 160"/>
                <a:gd name="T4" fmla="*/ 79 w 96"/>
                <a:gd name="T5" fmla="*/ 60 h 160"/>
                <a:gd name="T6" fmla="*/ 79 w 96"/>
                <a:gd name="T7" fmla="*/ 52 h 160"/>
                <a:gd name="T8" fmla="*/ 71 w 96"/>
                <a:gd name="T9" fmla="*/ 52 h 160"/>
                <a:gd name="T10" fmla="*/ 71 w 96"/>
                <a:gd name="T11" fmla="*/ 40 h 160"/>
                <a:gd name="T12" fmla="*/ 79 w 96"/>
                <a:gd name="T13" fmla="*/ 40 h 160"/>
                <a:gd name="T14" fmla="*/ 79 w 96"/>
                <a:gd name="T15" fmla="*/ 31 h 160"/>
                <a:gd name="T16" fmla="*/ 71 w 96"/>
                <a:gd name="T17" fmla="*/ 31 h 160"/>
                <a:gd name="T18" fmla="*/ 71 w 96"/>
                <a:gd name="T19" fmla="*/ 23 h 160"/>
                <a:gd name="T20" fmla="*/ 48 w 96"/>
                <a:gd name="T21" fmla="*/ 0 h 160"/>
                <a:gd name="T22" fmla="*/ 25 w 96"/>
                <a:gd name="T23" fmla="*/ 23 h 160"/>
                <a:gd name="T24" fmla="*/ 25 w 96"/>
                <a:gd name="T25" fmla="*/ 69 h 160"/>
                <a:gd name="T26" fmla="*/ 0 w 96"/>
                <a:gd name="T27" fmla="*/ 112 h 160"/>
                <a:gd name="T28" fmla="*/ 48 w 96"/>
                <a:gd name="T29" fmla="*/ 160 h 160"/>
                <a:gd name="T30" fmla="*/ 96 w 96"/>
                <a:gd name="T31" fmla="*/ 112 h 160"/>
                <a:gd name="T32" fmla="*/ 71 w 96"/>
                <a:gd name="T33" fmla="*/ 69 h 160"/>
                <a:gd name="T34" fmla="*/ 48 w 96"/>
                <a:gd name="T35" fmla="*/ 148 h 160"/>
                <a:gd name="T36" fmla="*/ 12 w 96"/>
                <a:gd name="T37" fmla="*/ 112 h 160"/>
                <a:gd name="T38" fmla="*/ 33 w 96"/>
                <a:gd name="T39" fmla="*/ 79 h 160"/>
                <a:gd name="T40" fmla="*/ 37 w 96"/>
                <a:gd name="T41" fmla="*/ 77 h 160"/>
                <a:gd name="T42" fmla="*/ 37 w 96"/>
                <a:gd name="T43" fmla="*/ 23 h 160"/>
                <a:gd name="T44" fmla="*/ 48 w 96"/>
                <a:gd name="T45" fmla="*/ 12 h 160"/>
                <a:gd name="T46" fmla="*/ 59 w 96"/>
                <a:gd name="T47" fmla="*/ 23 h 160"/>
                <a:gd name="T48" fmla="*/ 59 w 96"/>
                <a:gd name="T49" fmla="*/ 77 h 160"/>
                <a:gd name="T50" fmla="*/ 63 w 96"/>
                <a:gd name="T51" fmla="*/ 79 h 160"/>
                <a:gd name="T52" fmla="*/ 84 w 96"/>
                <a:gd name="T53" fmla="*/ 112 h 160"/>
                <a:gd name="T54" fmla="*/ 48 w 96"/>
                <a:gd name="T5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160">
                  <a:moveTo>
                    <a:pt x="71" y="69"/>
                  </a:moveTo>
                  <a:cubicBezTo>
                    <a:pt x="71" y="60"/>
                    <a:pt x="71" y="60"/>
                    <a:pt x="71" y="60"/>
                  </a:cubicBezTo>
                  <a:cubicBezTo>
                    <a:pt x="79" y="60"/>
                    <a:pt x="79" y="60"/>
                    <a:pt x="79" y="60"/>
                  </a:cubicBezTo>
                  <a:cubicBezTo>
                    <a:pt x="79" y="52"/>
                    <a:pt x="79" y="52"/>
                    <a:pt x="79" y="52"/>
                  </a:cubicBezTo>
                  <a:cubicBezTo>
                    <a:pt x="71" y="52"/>
                    <a:pt x="71" y="52"/>
                    <a:pt x="71" y="52"/>
                  </a:cubicBezTo>
                  <a:cubicBezTo>
                    <a:pt x="71" y="40"/>
                    <a:pt x="71" y="40"/>
                    <a:pt x="71" y="40"/>
                  </a:cubicBezTo>
                  <a:cubicBezTo>
                    <a:pt x="79" y="40"/>
                    <a:pt x="79" y="40"/>
                    <a:pt x="79" y="40"/>
                  </a:cubicBezTo>
                  <a:cubicBezTo>
                    <a:pt x="79" y="31"/>
                    <a:pt x="79" y="31"/>
                    <a:pt x="79" y="31"/>
                  </a:cubicBezTo>
                  <a:cubicBezTo>
                    <a:pt x="71" y="31"/>
                    <a:pt x="71" y="31"/>
                    <a:pt x="71" y="31"/>
                  </a:cubicBezTo>
                  <a:cubicBezTo>
                    <a:pt x="71" y="23"/>
                    <a:pt x="71" y="23"/>
                    <a:pt x="71" y="23"/>
                  </a:cubicBezTo>
                  <a:cubicBezTo>
                    <a:pt x="71" y="11"/>
                    <a:pt x="61" y="0"/>
                    <a:pt x="48" y="0"/>
                  </a:cubicBezTo>
                  <a:cubicBezTo>
                    <a:pt x="35" y="0"/>
                    <a:pt x="25" y="11"/>
                    <a:pt x="25" y="23"/>
                  </a:cubicBezTo>
                  <a:cubicBezTo>
                    <a:pt x="25" y="69"/>
                    <a:pt x="25" y="69"/>
                    <a:pt x="25" y="69"/>
                  </a:cubicBezTo>
                  <a:cubicBezTo>
                    <a:pt x="9" y="78"/>
                    <a:pt x="0" y="94"/>
                    <a:pt x="0" y="112"/>
                  </a:cubicBezTo>
                  <a:cubicBezTo>
                    <a:pt x="0" y="138"/>
                    <a:pt x="21" y="160"/>
                    <a:pt x="48" y="160"/>
                  </a:cubicBezTo>
                  <a:cubicBezTo>
                    <a:pt x="74" y="160"/>
                    <a:pt x="96" y="138"/>
                    <a:pt x="96" y="112"/>
                  </a:cubicBezTo>
                  <a:cubicBezTo>
                    <a:pt x="96" y="94"/>
                    <a:pt x="86" y="78"/>
                    <a:pt x="71" y="69"/>
                  </a:cubicBezTo>
                  <a:close/>
                  <a:moveTo>
                    <a:pt x="48" y="148"/>
                  </a:moveTo>
                  <a:cubicBezTo>
                    <a:pt x="28" y="148"/>
                    <a:pt x="12" y="132"/>
                    <a:pt x="12" y="112"/>
                  </a:cubicBezTo>
                  <a:cubicBezTo>
                    <a:pt x="12" y="97"/>
                    <a:pt x="20" y="84"/>
                    <a:pt x="33" y="79"/>
                  </a:cubicBezTo>
                  <a:cubicBezTo>
                    <a:pt x="37" y="77"/>
                    <a:pt x="37" y="77"/>
                    <a:pt x="37" y="77"/>
                  </a:cubicBezTo>
                  <a:cubicBezTo>
                    <a:pt x="37" y="23"/>
                    <a:pt x="37" y="23"/>
                    <a:pt x="37" y="23"/>
                  </a:cubicBezTo>
                  <a:cubicBezTo>
                    <a:pt x="37" y="17"/>
                    <a:pt x="42" y="12"/>
                    <a:pt x="48" y="12"/>
                  </a:cubicBezTo>
                  <a:cubicBezTo>
                    <a:pt x="54" y="12"/>
                    <a:pt x="59" y="17"/>
                    <a:pt x="59" y="23"/>
                  </a:cubicBezTo>
                  <a:cubicBezTo>
                    <a:pt x="59" y="77"/>
                    <a:pt x="59" y="77"/>
                    <a:pt x="59" y="77"/>
                  </a:cubicBezTo>
                  <a:cubicBezTo>
                    <a:pt x="63" y="79"/>
                    <a:pt x="63" y="79"/>
                    <a:pt x="63" y="79"/>
                  </a:cubicBezTo>
                  <a:cubicBezTo>
                    <a:pt x="76" y="84"/>
                    <a:pt x="84" y="97"/>
                    <a:pt x="84" y="112"/>
                  </a:cubicBezTo>
                  <a:cubicBezTo>
                    <a:pt x="84" y="132"/>
                    <a:pt x="68" y="148"/>
                    <a:pt x="48" y="14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Freeform 79"/>
          <p:cNvSpPr>
            <a:spLocks noEditPoints="1"/>
          </p:cNvSpPr>
          <p:nvPr userDrawn="1"/>
        </p:nvSpPr>
        <p:spPr bwMode="auto">
          <a:xfrm>
            <a:off x="5723803" y="-42616"/>
            <a:ext cx="339996" cy="415080"/>
          </a:xfrm>
          <a:custGeom>
            <a:avLst/>
            <a:gdLst>
              <a:gd name="T0" fmla="*/ 110 w 114"/>
              <a:gd name="T1" fmla="*/ 63 h 140"/>
              <a:gd name="T2" fmla="*/ 110 w 114"/>
              <a:gd name="T3" fmla="*/ 63 h 140"/>
              <a:gd name="T4" fmla="*/ 110 w 114"/>
              <a:gd name="T5" fmla="*/ 63 h 140"/>
              <a:gd name="T6" fmla="*/ 63 w 114"/>
              <a:gd name="T7" fmla="*/ 2 h 140"/>
              <a:gd name="T8" fmla="*/ 58 w 114"/>
              <a:gd name="T9" fmla="*/ 0 h 140"/>
              <a:gd name="T10" fmla="*/ 58 w 114"/>
              <a:gd name="T11" fmla="*/ 0 h 140"/>
              <a:gd name="T12" fmla="*/ 58 w 114"/>
              <a:gd name="T13" fmla="*/ 0 h 140"/>
              <a:gd name="T14" fmla="*/ 57 w 114"/>
              <a:gd name="T15" fmla="*/ 0 h 140"/>
              <a:gd name="T16" fmla="*/ 57 w 114"/>
              <a:gd name="T17" fmla="*/ 0 h 140"/>
              <a:gd name="T18" fmla="*/ 57 w 114"/>
              <a:gd name="T19" fmla="*/ 0 h 140"/>
              <a:gd name="T20" fmla="*/ 57 w 114"/>
              <a:gd name="T21" fmla="*/ 0 h 140"/>
              <a:gd name="T22" fmla="*/ 52 w 114"/>
              <a:gd name="T23" fmla="*/ 2 h 140"/>
              <a:gd name="T24" fmla="*/ 4 w 114"/>
              <a:gd name="T25" fmla="*/ 62 h 140"/>
              <a:gd name="T26" fmla="*/ 4 w 114"/>
              <a:gd name="T27" fmla="*/ 63 h 140"/>
              <a:gd name="T28" fmla="*/ 4 w 114"/>
              <a:gd name="T29" fmla="*/ 63 h 140"/>
              <a:gd name="T30" fmla="*/ 0 w 114"/>
              <a:gd name="T31" fmla="*/ 83 h 140"/>
              <a:gd name="T32" fmla="*/ 56 w 114"/>
              <a:gd name="T33" fmla="*/ 140 h 140"/>
              <a:gd name="T34" fmla="*/ 56 w 114"/>
              <a:gd name="T35" fmla="*/ 140 h 140"/>
              <a:gd name="T36" fmla="*/ 57 w 114"/>
              <a:gd name="T37" fmla="*/ 140 h 140"/>
              <a:gd name="T38" fmla="*/ 57 w 114"/>
              <a:gd name="T39" fmla="*/ 140 h 140"/>
              <a:gd name="T40" fmla="*/ 57 w 114"/>
              <a:gd name="T41" fmla="*/ 140 h 140"/>
              <a:gd name="T42" fmla="*/ 57 w 114"/>
              <a:gd name="T43" fmla="*/ 140 h 140"/>
              <a:gd name="T44" fmla="*/ 114 w 114"/>
              <a:gd name="T45" fmla="*/ 84 h 140"/>
              <a:gd name="T46" fmla="*/ 110 w 114"/>
              <a:gd name="T47" fmla="*/ 63 h 140"/>
              <a:gd name="T48" fmla="*/ 57 w 114"/>
              <a:gd name="T49" fmla="*/ 128 h 140"/>
              <a:gd name="T50" fmla="*/ 12 w 114"/>
              <a:gd name="T51" fmla="*/ 83 h 140"/>
              <a:gd name="T52" fmla="*/ 20 w 114"/>
              <a:gd name="T53" fmla="*/ 76 h 140"/>
              <a:gd name="T54" fmla="*/ 28 w 114"/>
              <a:gd name="T55" fmla="*/ 83 h 140"/>
              <a:gd name="T56" fmla="*/ 57 w 114"/>
              <a:gd name="T57" fmla="*/ 113 h 140"/>
              <a:gd name="T58" fmla="*/ 65 w 114"/>
              <a:gd name="T59" fmla="*/ 120 h 140"/>
              <a:gd name="T60" fmla="*/ 57 w 114"/>
              <a:gd name="T61"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40">
                <a:moveTo>
                  <a:pt x="110" y="63"/>
                </a:moveTo>
                <a:cubicBezTo>
                  <a:pt x="110" y="63"/>
                  <a:pt x="110" y="63"/>
                  <a:pt x="110" y="63"/>
                </a:cubicBezTo>
                <a:cubicBezTo>
                  <a:pt x="110" y="63"/>
                  <a:pt x="110" y="63"/>
                  <a:pt x="110" y="63"/>
                </a:cubicBezTo>
                <a:cubicBezTo>
                  <a:pt x="100" y="37"/>
                  <a:pt x="80" y="19"/>
                  <a:pt x="63" y="2"/>
                </a:cubicBezTo>
                <a:cubicBezTo>
                  <a:pt x="61" y="1"/>
                  <a:pt x="59" y="0"/>
                  <a:pt x="58" y="0"/>
                </a:cubicBezTo>
                <a:cubicBezTo>
                  <a:pt x="58" y="0"/>
                  <a:pt x="58" y="0"/>
                  <a:pt x="58" y="0"/>
                </a:cubicBezTo>
                <a:cubicBezTo>
                  <a:pt x="58" y="0"/>
                  <a:pt x="58" y="0"/>
                  <a:pt x="58" y="0"/>
                </a:cubicBezTo>
                <a:cubicBezTo>
                  <a:pt x="58" y="0"/>
                  <a:pt x="57" y="0"/>
                  <a:pt x="57" y="0"/>
                </a:cubicBezTo>
                <a:cubicBezTo>
                  <a:pt x="57" y="0"/>
                  <a:pt x="57" y="0"/>
                  <a:pt x="57" y="0"/>
                </a:cubicBezTo>
                <a:cubicBezTo>
                  <a:pt x="57" y="0"/>
                  <a:pt x="57" y="0"/>
                  <a:pt x="57" y="0"/>
                </a:cubicBezTo>
                <a:cubicBezTo>
                  <a:pt x="57" y="0"/>
                  <a:pt x="57" y="0"/>
                  <a:pt x="57" y="0"/>
                </a:cubicBezTo>
                <a:cubicBezTo>
                  <a:pt x="55" y="0"/>
                  <a:pt x="54" y="1"/>
                  <a:pt x="52" y="2"/>
                </a:cubicBezTo>
                <a:cubicBezTo>
                  <a:pt x="34" y="19"/>
                  <a:pt x="15" y="37"/>
                  <a:pt x="4" y="62"/>
                </a:cubicBezTo>
                <a:cubicBezTo>
                  <a:pt x="4" y="63"/>
                  <a:pt x="4" y="63"/>
                  <a:pt x="4" y="63"/>
                </a:cubicBezTo>
                <a:cubicBezTo>
                  <a:pt x="4" y="63"/>
                  <a:pt x="4" y="63"/>
                  <a:pt x="4" y="63"/>
                </a:cubicBezTo>
                <a:cubicBezTo>
                  <a:pt x="2" y="69"/>
                  <a:pt x="0" y="76"/>
                  <a:pt x="0" y="83"/>
                </a:cubicBezTo>
                <a:cubicBezTo>
                  <a:pt x="0" y="115"/>
                  <a:pt x="25" y="140"/>
                  <a:pt x="56" y="140"/>
                </a:cubicBezTo>
                <a:cubicBezTo>
                  <a:pt x="56" y="140"/>
                  <a:pt x="56" y="140"/>
                  <a:pt x="56" y="140"/>
                </a:cubicBezTo>
                <a:cubicBezTo>
                  <a:pt x="56" y="140"/>
                  <a:pt x="57" y="140"/>
                  <a:pt x="57" y="140"/>
                </a:cubicBezTo>
                <a:cubicBezTo>
                  <a:pt x="57" y="140"/>
                  <a:pt x="57" y="140"/>
                  <a:pt x="57" y="140"/>
                </a:cubicBezTo>
                <a:cubicBezTo>
                  <a:pt x="57" y="140"/>
                  <a:pt x="57" y="140"/>
                  <a:pt x="57" y="140"/>
                </a:cubicBezTo>
                <a:cubicBezTo>
                  <a:pt x="57" y="140"/>
                  <a:pt x="57" y="140"/>
                  <a:pt x="57" y="140"/>
                </a:cubicBezTo>
                <a:cubicBezTo>
                  <a:pt x="88" y="140"/>
                  <a:pt x="113" y="115"/>
                  <a:pt x="114" y="84"/>
                </a:cubicBezTo>
                <a:cubicBezTo>
                  <a:pt x="114" y="77"/>
                  <a:pt x="112" y="70"/>
                  <a:pt x="110" y="63"/>
                </a:cubicBezTo>
                <a:close/>
                <a:moveTo>
                  <a:pt x="57" y="128"/>
                </a:moveTo>
                <a:cubicBezTo>
                  <a:pt x="32" y="128"/>
                  <a:pt x="12" y="108"/>
                  <a:pt x="12" y="83"/>
                </a:cubicBezTo>
                <a:cubicBezTo>
                  <a:pt x="12" y="79"/>
                  <a:pt x="16" y="76"/>
                  <a:pt x="20" y="76"/>
                </a:cubicBezTo>
                <a:cubicBezTo>
                  <a:pt x="24" y="76"/>
                  <a:pt x="28" y="79"/>
                  <a:pt x="28" y="83"/>
                </a:cubicBezTo>
                <a:cubicBezTo>
                  <a:pt x="28" y="100"/>
                  <a:pt x="41" y="113"/>
                  <a:pt x="57" y="113"/>
                </a:cubicBezTo>
                <a:cubicBezTo>
                  <a:pt x="61" y="113"/>
                  <a:pt x="65" y="116"/>
                  <a:pt x="65" y="120"/>
                </a:cubicBezTo>
                <a:cubicBezTo>
                  <a:pt x="65" y="125"/>
                  <a:pt x="61" y="128"/>
                  <a:pt x="57" y="128"/>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p:cNvGrpSpPr/>
          <p:nvPr userDrawn="1"/>
        </p:nvGrpSpPr>
        <p:grpSpPr>
          <a:xfrm>
            <a:off x="3583406" y="1651426"/>
            <a:ext cx="472839" cy="579639"/>
            <a:chOff x="-1624013" y="1593850"/>
            <a:chExt cx="646113" cy="792163"/>
          </a:xfrm>
          <a:solidFill>
            <a:schemeClr val="accent2"/>
          </a:solidFill>
        </p:grpSpPr>
        <p:sp>
          <p:nvSpPr>
            <p:cNvPr id="153" name="Freeform 83"/>
            <p:cNvSpPr>
              <a:spLocks/>
            </p:cNvSpPr>
            <p:nvPr/>
          </p:nvSpPr>
          <p:spPr bwMode="auto">
            <a:xfrm>
              <a:off x="-1473200" y="1593850"/>
              <a:ext cx="495300" cy="568325"/>
            </a:xfrm>
            <a:custGeom>
              <a:avLst/>
              <a:gdLst>
                <a:gd name="T0" fmla="*/ 122 w 130"/>
                <a:gd name="T1" fmla="*/ 19 h 149"/>
                <a:gd name="T2" fmla="*/ 0 w 130"/>
                <a:gd name="T3" fmla="*/ 23 h 149"/>
                <a:gd name="T4" fmla="*/ 0 w 130"/>
                <a:gd name="T5" fmla="*/ 122 h 149"/>
                <a:gd name="T6" fmla="*/ 122 w 130"/>
                <a:gd name="T7" fmla="*/ 118 h 149"/>
                <a:gd name="T8" fmla="*/ 130 w 130"/>
                <a:gd name="T9" fmla="*/ 112 h 149"/>
                <a:gd name="T10" fmla="*/ 130 w 130"/>
                <a:gd name="T11" fmla="*/ 32 h 149"/>
                <a:gd name="T12" fmla="*/ 122 w 130"/>
                <a:gd name="T13" fmla="*/ 19 h 149"/>
              </a:gdLst>
              <a:ahLst/>
              <a:cxnLst>
                <a:cxn ang="0">
                  <a:pos x="T0" y="T1"/>
                </a:cxn>
                <a:cxn ang="0">
                  <a:pos x="T2" y="T3"/>
                </a:cxn>
                <a:cxn ang="0">
                  <a:pos x="T4" y="T5"/>
                </a:cxn>
                <a:cxn ang="0">
                  <a:pos x="T6" y="T7"/>
                </a:cxn>
                <a:cxn ang="0">
                  <a:pos x="T8" y="T9"/>
                </a:cxn>
                <a:cxn ang="0">
                  <a:pos x="T10" y="T11"/>
                </a:cxn>
                <a:cxn ang="0">
                  <a:pos x="T12" y="T13"/>
                </a:cxn>
              </a:cxnLst>
              <a:rect l="0" t="0" r="r" b="b"/>
              <a:pathLst>
                <a:path w="130" h="149">
                  <a:moveTo>
                    <a:pt x="122" y="19"/>
                  </a:moveTo>
                  <a:cubicBezTo>
                    <a:pt x="72" y="0"/>
                    <a:pt x="53" y="50"/>
                    <a:pt x="0" y="23"/>
                  </a:cubicBezTo>
                  <a:cubicBezTo>
                    <a:pt x="0" y="62"/>
                    <a:pt x="0" y="82"/>
                    <a:pt x="0" y="122"/>
                  </a:cubicBezTo>
                  <a:cubicBezTo>
                    <a:pt x="53" y="149"/>
                    <a:pt x="72" y="99"/>
                    <a:pt x="122" y="118"/>
                  </a:cubicBezTo>
                  <a:cubicBezTo>
                    <a:pt x="127" y="120"/>
                    <a:pt x="130" y="117"/>
                    <a:pt x="130" y="112"/>
                  </a:cubicBezTo>
                  <a:cubicBezTo>
                    <a:pt x="130" y="82"/>
                    <a:pt x="130" y="63"/>
                    <a:pt x="130" y="32"/>
                  </a:cubicBezTo>
                  <a:cubicBezTo>
                    <a:pt x="130" y="27"/>
                    <a:pt x="127" y="21"/>
                    <a:pt x="122" y="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84"/>
            <p:cNvSpPr>
              <a:spLocks/>
            </p:cNvSpPr>
            <p:nvPr/>
          </p:nvSpPr>
          <p:spPr bwMode="auto">
            <a:xfrm>
              <a:off x="-1624013" y="1624012"/>
              <a:ext cx="112713" cy="762001"/>
            </a:xfrm>
            <a:custGeom>
              <a:avLst/>
              <a:gdLst>
                <a:gd name="T0" fmla="*/ 15 w 30"/>
                <a:gd name="T1" fmla="*/ 0 h 200"/>
                <a:gd name="T2" fmla="*/ 0 w 30"/>
                <a:gd name="T3" fmla="*/ 15 h 200"/>
                <a:gd name="T4" fmla="*/ 0 w 30"/>
                <a:gd name="T5" fmla="*/ 184 h 200"/>
                <a:gd name="T6" fmla="*/ 0 w 30"/>
                <a:gd name="T7" fmla="*/ 184 h 200"/>
                <a:gd name="T8" fmla="*/ 15 w 30"/>
                <a:gd name="T9" fmla="*/ 200 h 200"/>
                <a:gd name="T10" fmla="*/ 30 w 30"/>
                <a:gd name="T11" fmla="*/ 184 h 200"/>
                <a:gd name="T12" fmla="*/ 30 w 30"/>
                <a:gd name="T13" fmla="*/ 184 h 200"/>
                <a:gd name="T14" fmla="*/ 30 w 30"/>
                <a:gd name="T15" fmla="*/ 15 h 200"/>
                <a:gd name="T16" fmla="*/ 15 w 30"/>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00">
                  <a:moveTo>
                    <a:pt x="15" y="0"/>
                  </a:moveTo>
                  <a:cubicBezTo>
                    <a:pt x="7" y="0"/>
                    <a:pt x="0" y="6"/>
                    <a:pt x="0" y="15"/>
                  </a:cubicBezTo>
                  <a:cubicBezTo>
                    <a:pt x="0" y="184"/>
                    <a:pt x="0" y="184"/>
                    <a:pt x="0" y="184"/>
                  </a:cubicBezTo>
                  <a:cubicBezTo>
                    <a:pt x="0" y="184"/>
                    <a:pt x="0" y="184"/>
                    <a:pt x="0" y="184"/>
                  </a:cubicBezTo>
                  <a:cubicBezTo>
                    <a:pt x="0" y="193"/>
                    <a:pt x="7" y="200"/>
                    <a:pt x="15" y="200"/>
                  </a:cubicBezTo>
                  <a:cubicBezTo>
                    <a:pt x="24" y="200"/>
                    <a:pt x="30" y="193"/>
                    <a:pt x="30" y="184"/>
                  </a:cubicBezTo>
                  <a:cubicBezTo>
                    <a:pt x="30" y="184"/>
                    <a:pt x="30" y="184"/>
                    <a:pt x="30" y="184"/>
                  </a:cubicBezTo>
                  <a:cubicBezTo>
                    <a:pt x="30" y="15"/>
                    <a:pt x="30" y="15"/>
                    <a:pt x="30" y="15"/>
                  </a:cubicBezTo>
                  <a:cubicBezTo>
                    <a:pt x="30" y="6"/>
                    <a:pt x="24" y="0"/>
                    <a:pt x="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5" name="Group 154"/>
          <p:cNvGrpSpPr/>
          <p:nvPr userDrawn="1"/>
        </p:nvGrpSpPr>
        <p:grpSpPr>
          <a:xfrm>
            <a:off x="11555653" y="2654061"/>
            <a:ext cx="551415" cy="539850"/>
            <a:chOff x="909638" y="-1014413"/>
            <a:chExt cx="762000" cy="746125"/>
          </a:xfrm>
          <a:solidFill>
            <a:schemeClr val="accent2"/>
          </a:solidFill>
        </p:grpSpPr>
        <p:sp>
          <p:nvSpPr>
            <p:cNvPr id="156"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0" name="Group 159"/>
          <p:cNvGrpSpPr/>
          <p:nvPr userDrawn="1"/>
        </p:nvGrpSpPr>
        <p:grpSpPr>
          <a:xfrm>
            <a:off x="5432826" y="6233902"/>
            <a:ext cx="1338674" cy="1352574"/>
            <a:chOff x="5024438" y="-1290638"/>
            <a:chExt cx="754062" cy="762000"/>
          </a:xfrm>
          <a:solidFill>
            <a:schemeClr val="accent2"/>
          </a:solidFill>
        </p:grpSpPr>
        <p:sp>
          <p:nvSpPr>
            <p:cNvPr id="161" name="Freeform 100"/>
            <p:cNvSpPr>
              <a:spLocks noEditPoints="1"/>
            </p:cNvSpPr>
            <p:nvPr/>
          </p:nvSpPr>
          <p:spPr bwMode="auto">
            <a:xfrm>
              <a:off x="5180013" y="-1130301"/>
              <a:ext cx="442912" cy="441325"/>
            </a:xfrm>
            <a:custGeom>
              <a:avLst/>
              <a:gdLst>
                <a:gd name="T0" fmla="*/ 58 w 116"/>
                <a:gd name="T1" fmla="*/ 0 h 116"/>
                <a:gd name="T2" fmla="*/ 0 w 116"/>
                <a:gd name="T3" fmla="*/ 58 h 116"/>
                <a:gd name="T4" fmla="*/ 58 w 116"/>
                <a:gd name="T5" fmla="*/ 116 h 116"/>
                <a:gd name="T6" fmla="*/ 116 w 116"/>
                <a:gd name="T7" fmla="*/ 58 h 116"/>
                <a:gd name="T8" fmla="*/ 58 w 116"/>
                <a:gd name="T9" fmla="*/ 0 h 116"/>
                <a:gd name="T10" fmla="*/ 58 w 116"/>
                <a:gd name="T11" fmla="*/ 81 h 116"/>
                <a:gd name="T12" fmla="*/ 35 w 116"/>
                <a:gd name="T13" fmla="*/ 58 h 116"/>
                <a:gd name="T14" fmla="*/ 58 w 116"/>
                <a:gd name="T15" fmla="*/ 35 h 116"/>
                <a:gd name="T16" fmla="*/ 81 w 116"/>
                <a:gd name="T17" fmla="*/ 58 h 116"/>
                <a:gd name="T18" fmla="*/ 58 w 116"/>
                <a:gd name="T19" fmla="*/ 8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81"/>
                  </a:moveTo>
                  <a:cubicBezTo>
                    <a:pt x="45" y="81"/>
                    <a:pt x="35" y="71"/>
                    <a:pt x="35" y="58"/>
                  </a:cubicBezTo>
                  <a:cubicBezTo>
                    <a:pt x="35" y="46"/>
                    <a:pt x="45" y="35"/>
                    <a:pt x="58" y="35"/>
                  </a:cubicBezTo>
                  <a:cubicBezTo>
                    <a:pt x="71" y="35"/>
                    <a:pt x="81" y="46"/>
                    <a:pt x="81" y="58"/>
                  </a:cubicBezTo>
                  <a:cubicBezTo>
                    <a:pt x="81" y="71"/>
                    <a:pt x="71" y="81"/>
                    <a:pt x="58" y="8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01"/>
            <p:cNvSpPr>
              <a:spLocks noEditPoints="1"/>
            </p:cNvSpPr>
            <p:nvPr/>
          </p:nvSpPr>
          <p:spPr bwMode="auto">
            <a:xfrm>
              <a:off x="5024438" y="-1290638"/>
              <a:ext cx="754062" cy="762000"/>
            </a:xfrm>
            <a:custGeom>
              <a:avLst/>
              <a:gdLst>
                <a:gd name="T0" fmla="*/ 190 w 198"/>
                <a:gd name="T1" fmla="*/ 106 h 200"/>
                <a:gd name="T2" fmla="*/ 192 w 198"/>
                <a:gd name="T3" fmla="*/ 92 h 200"/>
                <a:gd name="T4" fmla="*/ 197 w 198"/>
                <a:gd name="T5" fmla="*/ 83 h 200"/>
                <a:gd name="T6" fmla="*/ 189 w 198"/>
                <a:gd name="T7" fmla="*/ 76 h 200"/>
                <a:gd name="T8" fmla="*/ 183 w 198"/>
                <a:gd name="T9" fmla="*/ 64 h 200"/>
                <a:gd name="T10" fmla="*/ 188 w 198"/>
                <a:gd name="T11" fmla="*/ 56 h 200"/>
                <a:gd name="T12" fmla="*/ 180 w 198"/>
                <a:gd name="T13" fmla="*/ 44 h 200"/>
                <a:gd name="T14" fmla="*/ 169 w 198"/>
                <a:gd name="T15" fmla="*/ 42 h 200"/>
                <a:gd name="T16" fmla="*/ 168 w 198"/>
                <a:gd name="T17" fmla="*/ 31 h 200"/>
                <a:gd name="T18" fmla="*/ 158 w 198"/>
                <a:gd name="T19" fmla="*/ 20 h 200"/>
                <a:gd name="T20" fmla="*/ 149 w 198"/>
                <a:gd name="T21" fmla="*/ 24 h 200"/>
                <a:gd name="T22" fmla="*/ 139 w 198"/>
                <a:gd name="T23" fmla="*/ 16 h 200"/>
                <a:gd name="T24" fmla="*/ 133 w 198"/>
                <a:gd name="T25" fmla="*/ 6 h 200"/>
                <a:gd name="T26" fmla="*/ 123 w 198"/>
                <a:gd name="T27" fmla="*/ 10 h 200"/>
                <a:gd name="T28" fmla="*/ 109 w 198"/>
                <a:gd name="T29" fmla="*/ 10 h 200"/>
                <a:gd name="T30" fmla="*/ 105 w 198"/>
                <a:gd name="T31" fmla="*/ 1 h 200"/>
                <a:gd name="T32" fmla="*/ 91 w 198"/>
                <a:gd name="T33" fmla="*/ 2 h 200"/>
                <a:gd name="T34" fmla="*/ 83 w 198"/>
                <a:gd name="T35" fmla="*/ 10 h 200"/>
                <a:gd name="T36" fmla="*/ 73 w 198"/>
                <a:gd name="T37" fmla="*/ 5 h 200"/>
                <a:gd name="T38" fmla="*/ 59 w 198"/>
                <a:gd name="T39" fmla="*/ 9 h 200"/>
                <a:gd name="T40" fmla="*/ 58 w 198"/>
                <a:gd name="T41" fmla="*/ 19 h 200"/>
                <a:gd name="T42" fmla="*/ 46 w 198"/>
                <a:gd name="T43" fmla="*/ 24 h 200"/>
                <a:gd name="T44" fmla="*/ 35 w 198"/>
                <a:gd name="T45" fmla="*/ 24 h 200"/>
                <a:gd name="T46" fmla="*/ 33 w 198"/>
                <a:gd name="T47" fmla="*/ 35 h 200"/>
                <a:gd name="T48" fmla="*/ 26 w 198"/>
                <a:gd name="T49" fmla="*/ 46 h 200"/>
                <a:gd name="T50" fmla="*/ 16 w 198"/>
                <a:gd name="T51" fmla="*/ 45 h 200"/>
                <a:gd name="T52" fmla="*/ 10 w 198"/>
                <a:gd name="T53" fmla="*/ 59 h 200"/>
                <a:gd name="T54" fmla="*/ 13 w 198"/>
                <a:gd name="T55" fmla="*/ 69 h 200"/>
                <a:gd name="T56" fmla="*/ 4 w 198"/>
                <a:gd name="T57" fmla="*/ 75 h 200"/>
                <a:gd name="T58" fmla="*/ 0 w 198"/>
                <a:gd name="T59" fmla="*/ 89 h 200"/>
                <a:gd name="T60" fmla="*/ 8 w 198"/>
                <a:gd name="T61" fmla="*/ 95 h 200"/>
                <a:gd name="T62" fmla="*/ 6 w 198"/>
                <a:gd name="T63" fmla="*/ 108 h 200"/>
                <a:gd name="T64" fmla="*/ 1 w 198"/>
                <a:gd name="T65" fmla="*/ 118 h 200"/>
                <a:gd name="T66" fmla="*/ 9 w 198"/>
                <a:gd name="T67" fmla="*/ 124 h 200"/>
                <a:gd name="T68" fmla="*/ 15 w 198"/>
                <a:gd name="T69" fmla="*/ 136 h 200"/>
                <a:gd name="T70" fmla="*/ 10 w 198"/>
                <a:gd name="T71" fmla="*/ 145 h 200"/>
                <a:gd name="T72" fmla="*/ 19 w 198"/>
                <a:gd name="T73" fmla="*/ 156 h 200"/>
                <a:gd name="T74" fmla="*/ 29 w 198"/>
                <a:gd name="T75" fmla="*/ 159 h 200"/>
                <a:gd name="T76" fmla="*/ 30 w 198"/>
                <a:gd name="T77" fmla="*/ 170 h 200"/>
                <a:gd name="T78" fmla="*/ 40 w 198"/>
                <a:gd name="T79" fmla="*/ 181 h 200"/>
                <a:gd name="T80" fmla="*/ 49 w 198"/>
                <a:gd name="T81" fmla="*/ 176 h 200"/>
                <a:gd name="T82" fmla="*/ 60 w 198"/>
                <a:gd name="T83" fmla="*/ 184 h 200"/>
                <a:gd name="T84" fmla="*/ 65 w 198"/>
                <a:gd name="T85" fmla="*/ 194 h 200"/>
                <a:gd name="T86" fmla="*/ 75 w 198"/>
                <a:gd name="T87" fmla="*/ 190 h 200"/>
                <a:gd name="T88" fmla="*/ 89 w 198"/>
                <a:gd name="T89" fmla="*/ 191 h 200"/>
                <a:gd name="T90" fmla="*/ 93 w 198"/>
                <a:gd name="T91" fmla="*/ 200 h 200"/>
                <a:gd name="T92" fmla="*/ 107 w 198"/>
                <a:gd name="T93" fmla="*/ 198 h 200"/>
                <a:gd name="T94" fmla="*/ 115 w 198"/>
                <a:gd name="T95" fmla="*/ 190 h 200"/>
                <a:gd name="T96" fmla="*/ 125 w 198"/>
                <a:gd name="T97" fmla="*/ 195 h 200"/>
                <a:gd name="T98" fmla="*/ 139 w 198"/>
                <a:gd name="T99" fmla="*/ 192 h 200"/>
                <a:gd name="T100" fmla="*/ 140 w 198"/>
                <a:gd name="T101" fmla="*/ 182 h 200"/>
                <a:gd name="T102" fmla="*/ 152 w 198"/>
                <a:gd name="T103" fmla="*/ 176 h 200"/>
                <a:gd name="T104" fmla="*/ 163 w 198"/>
                <a:gd name="T105" fmla="*/ 177 h 200"/>
                <a:gd name="T106" fmla="*/ 165 w 198"/>
                <a:gd name="T107" fmla="*/ 166 h 200"/>
                <a:gd name="T108" fmla="*/ 172 w 198"/>
                <a:gd name="T109" fmla="*/ 154 h 200"/>
                <a:gd name="T110" fmla="*/ 182 w 198"/>
                <a:gd name="T111" fmla="*/ 156 h 200"/>
                <a:gd name="T112" fmla="*/ 188 w 198"/>
                <a:gd name="T113" fmla="*/ 142 h 200"/>
                <a:gd name="T114" fmla="*/ 185 w 198"/>
                <a:gd name="T115" fmla="*/ 131 h 200"/>
                <a:gd name="T116" fmla="*/ 194 w 198"/>
                <a:gd name="T117" fmla="*/ 125 h 200"/>
                <a:gd name="T118" fmla="*/ 198 w 198"/>
                <a:gd name="T119" fmla="*/ 111 h 200"/>
                <a:gd name="T120" fmla="*/ 27 w 198"/>
                <a:gd name="T121" fmla="*/ 100 h 200"/>
                <a:gd name="T122" fmla="*/ 99 w 198"/>
                <a:gd name="T123" fmla="*/ 1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200">
                  <a:moveTo>
                    <a:pt x="197" y="109"/>
                  </a:moveTo>
                  <a:cubicBezTo>
                    <a:pt x="192" y="108"/>
                    <a:pt x="192" y="108"/>
                    <a:pt x="192" y="108"/>
                  </a:cubicBezTo>
                  <a:cubicBezTo>
                    <a:pt x="191" y="108"/>
                    <a:pt x="190" y="107"/>
                    <a:pt x="190" y="106"/>
                  </a:cubicBezTo>
                  <a:cubicBezTo>
                    <a:pt x="190" y="104"/>
                    <a:pt x="190" y="102"/>
                    <a:pt x="190" y="100"/>
                  </a:cubicBezTo>
                  <a:cubicBezTo>
                    <a:pt x="190" y="98"/>
                    <a:pt x="190" y="97"/>
                    <a:pt x="190" y="95"/>
                  </a:cubicBezTo>
                  <a:cubicBezTo>
                    <a:pt x="190" y="94"/>
                    <a:pt x="191" y="93"/>
                    <a:pt x="192" y="92"/>
                  </a:cubicBezTo>
                  <a:cubicBezTo>
                    <a:pt x="197" y="91"/>
                    <a:pt x="197" y="91"/>
                    <a:pt x="197" y="91"/>
                  </a:cubicBezTo>
                  <a:cubicBezTo>
                    <a:pt x="198" y="91"/>
                    <a:pt x="198" y="90"/>
                    <a:pt x="198" y="89"/>
                  </a:cubicBezTo>
                  <a:cubicBezTo>
                    <a:pt x="198" y="87"/>
                    <a:pt x="198" y="85"/>
                    <a:pt x="197" y="83"/>
                  </a:cubicBezTo>
                  <a:cubicBezTo>
                    <a:pt x="197" y="81"/>
                    <a:pt x="197" y="79"/>
                    <a:pt x="196" y="77"/>
                  </a:cubicBezTo>
                  <a:cubicBezTo>
                    <a:pt x="196" y="76"/>
                    <a:pt x="195" y="75"/>
                    <a:pt x="194" y="75"/>
                  </a:cubicBezTo>
                  <a:cubicBezTo>
                    <a:pt x="189" y="76"/>
                    <a:pt x="189" y="76"/>
                    <a:pt x="189" y="76"/>
                  </a:cubicBezTo>
                  <a:cubicBezTo>
                    <a:pt x="188" y="76"/>
                    <a:pt x="187" y="75"/>
                    <a:pt x="186" y="74"/>
                  </a:cubicBezTo>
                  <a:cubicBezTo>
                    <a:pt x="186" y="73"/>
                    <a:pt x="185" y="71"/>
                    <a:pt x="185" y="69"/>
                  </a:cubicBezTo>
                  <a:cubicBezTo>
                    <a:pt x="184" y="67"/>
                    <a:pt x="183" y="66"/>
                    <a:pt x="183" y="64"/>
                  </a:cubicBezTo>
                  <a:cubicBezTo>
                    <a:pt x="182" y="63"/>
                    <a:pt x="182" y="62"/>
                    <a:pt x="183" y="61"/>
                  </a:cubicBezTo>
                  <a:cubicBezTo>
                    <a:pt x="188" y="59"/>
                    <a:pt x="188" y="59"/>
                    <a:pt x="188" y="59"/>
                  </a:cubicBezTo>
                  <a:cubicBezTo>
                    <a:pt x="189" y="58"/>
                    <a:pt x="189" y="57"/>
                    <a:pt x="188" y="56"/>
                  </a:cubicBezTo>
                  <a:cubicBezTo>
                    <a:pt x="188" y="54"/>
                    <a:pt x="187" y="52"/>
                    <a:pt x="185" y="50"/>
                  </a:cubicBezTo>
                  <a:cubicBezTo>
                    <a:pt x="184" y="48"/>
                    <a:pt x="183" y="47"/>
                    <a:pt x="182" y="45"/>
                  </a:cubicBezTo>
                  <a:cubicBezTo>
                    <a:pt x="181" y="44"/>
                    <a:pt x="181" y="44"/>
                    <a:pt x="180" y="44"/>
                  </a:cubicBezTo>
                  <a:cubicBezTo>
                    <a:pt x="175" y="47"/>
                    <a:pt x="175" y="47"/>
                    <a:pt x="175" y="47"/>
                  </a:cubicBezTo>
                  <a:cubicBezTo>
                    <a:pt x="174" y="47"/>
                    <a:pt x="173" y="47"/>
                    <a:pt x="172" y="46"/>
                  </a:cubicBezTo>
                  <a:cubicBezTo>
                    <a:pt x="171" y="45"/>
                    <a:pt x="170" y="43"/>
                    <a:pt x="169" y="42"/>
                  </a:cubicBezTo>
                  <a:cubicBezTo>
                    <a:pt x="168" y="40"/>
                    <a:pt x="166" y="39"/>
                    <a:pt x="165" y="38"/>
                  </a:cubicBezTo>
                  <a:cubicBezTo>
                    <a:pt x="164" y="37"/>
                    <a:pt x="164" y="36"/>
                    <a:pt x="165" y="35"/>
                  </a:cubicBezTo>
                  <a:cubicBezTo>
                    <a:pt x="168" y="31"/>
                    <a:pt x="168" y="31"/>
                    <a:pt x="168" y="31"/>
                  </a:cubicBezTo>
                  <a:cubicBezTo>
                    <a:pt x="169" y="30"/>
                    <a:pt x="169" y="29"/>
                    <a:pt x="168" y="28"/>
                  </a:cubicBezTo>
                  <a:cubicBezTo>
                    <a:pt x="166" y="27"/>
                    <a:pt x="165" y="25"/>
                    <a:pt x="163" y="24"/>
                  </a:cubicBezTo>
                  <a:cubicBezTo>
                    <a:pt x="162" y="22"/>
                    <a:pt x="160" y="21"/>
                    <a:pt x="158" y="20"/>
                  </a:cubicBezTo>
                  <a:cubicBezTo>
                    <a:pt x="157" y="19"/>
                    <a:pt x="156" y="19"/>
                    <a:pt x="156" y="20"/>
                  </a:cubicBezTo>
                  <a:cubicBezTo>
                    <a:pt x="152" y="24"/>
                    <a:pt x="152" y="24"/>
                    <a:pt x="152" y="24"/>
                  </a:cubicBezTo>
                  <a:cubicBezTo>
                    <a:pt x="151" y="25"/>
                    <a:pt x="150" y="25"/>
                    <a:pt x="149" y="24"/>
                  </a:cubicBezTo>
                  <a:cubicBezTo>
                    <a:pt x="148" y="23"/>
                    <a:pt x="146" y="22"/>
                    <a:pt x="145" y="21"/>
                  </a:cubicBezTo>
                  <a:cubicBezTo>
                    <a:pt x="143" y="20"/>
                    <a:pt x="141" y="20"/>
                    <a:pt x="140" y="19"/>
                  </a:cubicBezTo>
                  <a:cubicBezTo>
                    <a:pt x="139" y="18"/>
                    <a:pt x="138" y="17"/>
                    <a:pt x="139" y="16"/>
                  </a:cubicBezTo>
                  <a:cubicBezTo>
                    <a:pt x="140" y="11"/>
                    <a:pt x="140" y="11"/>
                    <a:pt x="140" y="11"/>
                  </a:cubicBezTo>
                  <a:cubicBezTo>
                    <a:pt x="141" y="10"/>
                    <a:pt x="140" y="9"/>
                    <a:pt x="139" y="9"/>
                  </a:cubicBezTo>
                  <a:cubicBezTo>
                    <a:pt x="137" y="8"/>
                    <a:pt x="135" y="7"/>
                    <a:pt x="133" y="6"/>
                  </a:cubicBezTo>
                  <a:cubicBezTo>
                    <a:pt x="131" y="6"/>
                    <a:pt x="129" y="5"/>
                    <a:pt x="127" y="4"/>
                  </a:cubicBezTo>
                  <a:cubicBezTo>
                    <a:pt x="126" y="4"/>
                    <a:pt x="125" y="4"/>
                    <a:pt x="125" y="5"/>
                  </a:cubicBezTo>
                  <a:cubicBezTo>
                    <a:pt x="123" y="10"/>
                    <a:pt x="123" y="10"/>
                    <a:pt x="123" y="10"/>
                  </a:cubicBezTo>
                  <a:cubicBezTo>
                    <a:pt x="123" y="11"/>
                    <a:pt x="122" y="12"/>
                    <a:pt x="120" y="12"/>
                  </a:cubicBezTo>
                  <a:cubicBezTo>
                    <a:pt x="119" y="11"/>
                    <a:pt x="117" y="11"/>
                    <a:pt x="115" y="10"/>
                  </a:cubicBezTo>
                  <a:cubicBezTo>
                    <a:pt x="113" y="10"/>
                    <a:pt x="111" y="10"/>
                    <a:pt x="109" y="10"/>
                  </a:cubicBezTo>
                  <a:cubicBezTo>
                    <a:pt x="108" y="10"/>
                    <a:pt x="107" y="9"/>
                    <a:pt x="107" y="8"/>
                  </a:cubicBezTo>
                  <a:cubicBezTo>
                    <a:pt x="107" y="2"/>
                    <a:pt x="107" y="2"/>
                    <a:pt x="107" y="2"/>
                  </a:cubicBezTo>
                  <a:cubicBezTo>
                    <a:pt x="107" y="1"/>
                    <a:pt x="107" y="1"/>
                    <a:pt x="105" y="1"/>
                  </a:cubicBezTo>
                  <a:cubicBezTo>
                    <a:pt x="103" y="0"/>
                    <a:pt x="101" y="0"/>
                    <a:pt x="99" y="0"/>
                  </a:cubicBezTo>
                  <a:cubicBezTo>
                    <a:pt x="97" y="0"/>
                    <a:pt x="95" y="0"/>
                    <a:pt x="93" y="1"/>
                  </a:cubicBezTo>
                  <a:cubicBezTo>
                    <a:pt x="92" y="1"/>
                    <a:pt x="91" y="1"/>
                    <a:pt x="91" y="2"/>
                  </a:cubicBezTo>
                  <a:cubicBezTo>
                    <a:pt x="91" y="8"/>
                    <a:pt x="91" y="8"/>
                    <a:pt x="91" y="8"/>
                  </a:cubicBezTo>
                  <a:cubicBezTo>
                    <a:pt x="91" y="9"/>
                    <a:pt x="90" y="10"/>
                    <a:pt x="89" y="10"/>
                  </a:cubicBezTo>
                  <a:cubicBezTo>
                    <a:pt x="87" y="10"/>
                    <a:pt x="85" y="10"/>
                    <a:pt x="83" y="10"/>
                  </a:cubicBezTo>
                  <a:cubicBezTo>
                    <a:pt x="81" y="11"/>
                    <a:pt x="80" y="11"/>
                    <a:pt x="78" y="12"/>
                  </a:cubicBezTo>
                  <a:cubicBezTo>
                    <a:pt x="77" y="12"/>
                    <a:pt x="76" y="11"/>
                    <a:pt x="75" y="10"/>
                  </a:cubicBezTo>
                  <a:cubicBezTo>
                    <a:pt x="73" y="5"/>
                    <a:pt x="73" y="5"/>
                    <a:pt x="73" y="5"/>
                  </a:cubicBezTo>
                  <a:cubicBezTo>
                    <a:pt x="73" y="4"/>
                    <a:pt x="72" y="4"/>
                    <a:pt x="71" y="4"/>
                  </a:cubicBezTo>
                  <a:cubicBezTo>
                    <a:pt x="69" y="5"/>
                    <a:pt x="67" y="6"/>
                    <a:pt x="65" y="6"/>
                  </a:cubicBezTo>
                  <a:cubicBezTo>
                    <a:pt x="63" y="7"/>
                    <a:pt x="61" y="8"/>
                    <a:pt x="59" y="9"/>
                  </a:cubicBezTo>
                  <a:cubicBezTo>
                    <a:pt x="58" y="9"/>
                    <a:pt x="57" y="10"/>
                    <a:pt x="58" y="11"/>
                  </a:cubicBezTo>
                  <a:cubicBezTo>
                    <a:pt x="60" y="16"/>
                    <a:pt x="60" y="16"/>
                    <a:pt x="60" y="16"/>
                  </a:cubicBezTo>
                  <a:cubicBezTo>
                    <a:pt x="60" y="17"/>
                    <a:pt x="59" y="18"/>
                    <a:pt x="58" y="19"/>
                  </a:cubicBezTo>
                  <a:cubicBezTo>
                    <a:pt x="57" y="20"/>
                    <a:pt x="55" y="20"/>
                    <a:pt x="54" y="21"/>
                  </a:cubicBezTo>
                  <a:cubicBezTo>
                    <a:pt x="52" y="22"/>
                    <a:pt x="50" y="23"/>
                    <a:pt x="49" y="24"/>
                  </a:cubicBezTo>
                  <a:cubicBezTo>
                    <a:pt x="48" y="25"/>
                    <a:pt x="47" y="25"/>
                    <a:pt x="46" y="24"/>
                  </a:cubicBezTo>
                  <a:cubicBezTo>
                    <a:pt x="43" y="20"/>
                    <a:pt x="43" y="20"/>
                    <a:pt x="43" y="20"/>
                  </a:cubicBezTo>
                  <a:cubicBezTo>
                    <a:pt x="42" y="19"/>
                    <a:pt x="41" y="19"/>
                    <a:pt x="40" y="20"/>
                  </a:cubicBezTo>
                  <a:cubicBezTo>
                    <a:pt x="38" y="21"/>
                    <a:pt x="37" y="22"/>
                    <a:pt x="35" y="24"/>
                  </a:cubicBezTo>
                  <a:cubicBezTo>
                    <a:pt x="33" y="25"/>
                    <a:pt x="32" y="27"/>
                    <a:pt x="30" y="28"/>
                  </a:cubicBezTo>
                  <a:cubicBezTo>
                    <a:pt x="29" y="29"/>
                    <a:pt x="29" y="30"/>
                    <a:pt x="30" y="31"/>
                  </a:cubicBezTo>
                  <a:cubicBezTo>
                    <a:pt x="33" y="35"/>
                    <a:pt x="33" y="35"/>
                    <a:pt x="33" y="35"/>
                  </a:cubicBezTo>
                  <a:cubicBezTo>
                    <a:pt x="34" y="36"/>
                    <a:pt x="34" y="37"/>
                    <a:pt x="33" y="38"/>
                  </a:cubicBezTo>
                  <a:cubicBezTo>
                    <a:pt x="32" y="39"/>
                    <a:pt x="30" y="40"/>
                    <a:pt x="29" y="42"/>
                  </a:cubicBezTo>
                  <a:cubicBezTo>
                    <a:pt x="28" y="43"/>
                    <a:pt x="27" y="44"/>
                    <a:pt x="26" y="46"/>
                  </a:cubicBezTo>
                  <a:cubicBezTo>
                    <a:pt x="25" y="47"/>
                    <a:pt x="24" y="47"/>
                    <a:pt x="23" y="47"/>
                  </a:cubicBezTo>
                  <a:cubicBezTo>
                    <a:pt x="19" y="44"/>
                    <a:pt x="19" y="44"/>
                    <a:pt x="19" y="44"/>
                  </a:cubicBezTo>
                  <a:cubicBezTo>
                    <a:pt x="18" y="44"/>
                    <a:pt x="17" y="44"/>
                    <a:pt x="16" y="45"/>
                  </a:cubicBezTo>
                  <a:cubicBezTo>
                    <a:pt x="15" y="47"/>
                    <a:pt x="14" y="48"/>
                    <a:pt x="13" y="50"/>
                  </a:cubicBezTo>
                  <a:cubicBezTo>
                    <a:pt x="12" y="52"/>
                    <a:pt x="11" y="54"/>
                    <a:pt x="10" y="56"/>
                  </a:cubicBezTo>
                  <a:cubicBezTo>
                    <a:pt x="9" y="57"/>
                    <a:pt x="9" y="58"/>
                    <a:pt x="10" y="59"/>
                  </a:cubicBezTo>
                  <a:cubicBezTo>
                    <a:pt x="15" y="61"/>
                    <a:pt x="15" y="61"/>
                    <a:pt x="15" y="61"/>
                  </a:cubicBezTo>
                  <a:cubicBezTo>
                    <a:pt x="16" y="62"/>
                    <a:pt x="16" y="63"/>
                    <a:pt x="15" y="64"/>
                  </a:cubicBezTo>
                  <a:cubicBezTo>
                    <a:pt x="15" y="66"/>
                    <a:pt x="14" y="67"/>
                    <a:pt x="13" y="69"/>
                  </a:cubicBezTo>
                  <a:cubicBezTo>
                    <a:pt x="13" y="71"/>
                    <a:pt x="12" y="73"/>
                    <a:pt x="12" y="74"/>
                  </a:cubicBezTo>
                  <a:cubicBezTo>
                    <a:pt x="11" y="75"/>
                    <a:pt x="10" y="76"/>
                    <a:pt x="9" y="76"/>
                  </a:cubicBezTo>
                  <a:cubicBezTo>
                    <a:pt x="4" y="75"/>
                    <a:pt x="4" y="75"/>
                    <a:pt x="4" y="75"/>
                  </a:cubicBezTo>
                  <a:cubicBezTo>
                    <a:pt x="3" y="75"/>
                    <a:pt x="2" y="76"/>
                    <a:pt x="2" y="77"/>
                  </a:cubicBezTo>
                  <a:cubicBezTo>
                    <a:pt x="2" y="79"/>
                    <a:pt x="1" y="81"/>
                    <a:pt x="1" y="83"/>
                  </a:cubicBezTo>
                  <a:cubicBezTo>
                    <a:pt x="0" y="85"/>
                    <a:pt x="0" y="87"/>
                    <a:pt x="0" y="89"/>
                  </a:cubicBezTo>
                  <a:cubicBezTo>
                    <a:pt x="0" y="90"/>
                    <a:pt x="0" y="91"/>
                    <a:pt x="1" y="91"/>
                  </a:cubicBezTo>
                  <a:cubicBezTo>
                    <a:pt x="6" y="92"/>
                    <a:pt x="6" y="92"/>
                    <a:pt x="6" y="92"/>
                  </a:cubicBezTo>
                  <a:cubicBezTo>
                    <a:pt x="8" y="93"/>
                    <a:pt x="8" y="93"/>
                    <a:pt x="8" y="95"/>
                  </a:cubicBezTo>
                  <a:cubicBezTo>
                    <a:pt x="8" y="97"/>
                    <a:pt x="8" y="98"/>
                    <a:pt x="8" y="100"/>
                  </a:cubicBezTo>
                  <a:cubicBezTo>
                    <a:pt x="8" y="102"/>
                    <a:pt x="8" y="104"/>
                    <a:pt x="8" y="106"/>
                  </a:cubicBezTo>
                  <a:cubicBezTo>
                    <a:pt x="8" y="107"/>
                    <a:pt x="8" y="108"/>
                    <a:pt x="6" y="108"/>
                  </a:cubicBezTo>
                  <a:cubicBezTo>
                    <a:pt x="1" y="109"/>
                    <a:pt x="1" y="109"/>
                    <a:pt x="1" y="109"/>
                  </a:cubicBezTo>
                  <a:cubicBezTo>
                    <a:pt x="0" y="109"/>
                    <a:pt x="0" y="110"/>
                    <a:pt x="0" y="111"/>
                  </a:cubicBezTo>
                  <a:cubicBezTo>
                    <a:pt x="0" y="113"/>
                    <a:pt x="0" y="115"/>
                    <a:pt x="1" y="118"/>
                  </a:cubicBezTo>
                  <a:cubicBezTo>
                    <a:pt x="1" y="120"/>
                    <a:pt x="2" y="122"/>
                    <a:pt x="2" y="124"/>
                  </a:cubicBezTo>
                  <a:cubicBezTo>
                    <a:pt x="2" y="125"/>
                    <a:pt x="3" y="126"/>
                    <a:pt x="4" y="125"/>
                  </a:cubicBezTo>
                  <a:cubicBezTo>
                    <a:pt x="9" y="124"/>
                    <a:pt x="9" y="124"/>
                    <a:pt x="9" y="124"/>
                  </a:cubicBezTo>
                  <a:cubicBezTo>
                    <a:pt x="10" y="124"/>
                    <a:pt x="11" y="125"/>
                    <a:pt x="12" y="126"/>
                  </a:cubicBezTo>
                  <a:cubicBezTo>
                    <a:pt x="12" y="128"/>
                    <a:pt x="13" y="130"/>
                    <a:pt x="13" y="131"/>
                  </a:cubicBezTo>
                  <a:cubicBezTo>
                    <a:pt x="14" y="133"/>
                    <a:pt x="15" y="135"/>
                    <a:pt x="15" y="136"/>
                  </a:cubicBezTo>
                  <a:cubicBezTo>
                    <a:pt x="16" y="138"/>
                    <a:pt x="16" y="139"/>
                    <a:pt x="15" y="139"/>
                  </a:cubicBezTo>
                  <a:cubicBezTo>
                    <a:pt x="10" y="142"/>
                    <a:pt x="10" y="142"/>
                    <a:pt x="10" y="142"/>
                  </a:cubicBezTo>
                  <a:cubicBezTo>
                    <a:pt x="9" y="142"/>
                    <a:pt x="9" y="143"/>
                    <a:pt x="10" y="145"/>
                  </a:cubicBezTo>
                  <a:cubicBezTo>
                    <a:pt x="11" y="146"/>
                    <a:pt x="12" y="148"/>
                    <a:pt x="13" y="150"/>
                  </a:cubicBezTo>
                  <a:cubicBezTo>
                    <a:pt x="14" y="152"/>
                    <a:pt x="15" y="154"/>
                    <a:pt x="16" y="155"/>
                  </a:cubicBezTo>
                  <a:cubicBezTo>
                    <a:pt x="17" y="156"/>
                    <a:pt x="18" y="157"/>
                    <a:pt x="19" y="156"/>
                  </a:cubicBezTo>
                  <a:cubicBezTo>
                    <a:pt x="23" y="154"/>
                    <a:pt x="23" y="154"/>
                    <a:pt x="23" y="154"/>
                  </a:cubicBezTo>
                  <a:cubicBezTo>
                    <a:pt x="24" y="153"/>
                    <a:pt x="25" y="153"/>
                    <a:pt x="26" y="154"/>
                  </a:cubicBezTo>
                  <a:cubicBezTo>
                    <a:pt x="27" y="156"/>
                    <a:pt x="28" y="157"/>
                    <a:pt x="29" y="159"/>
                  </a:cubicBezTo>
                  <a:cubicBezTo>
                    <a:pt x="30" y="160"/>
                    <a:pt x="32" y="162"/>
                    <a:pt x="33" y="163"/>
                  </a:cubicBezTo>
                  <a:cubicBezTo>
                    <a:pt x="34" y="164"/>
                    <a:pt x="34" y="165"/>
                    <a:pt x="33" y="166"/>
                  </a:cubicBezTo>
                  <a:cubicBezTo>
                    <a:pt x="30" y="170"/>
                    <a:pt x="30" y="170"/>
                    <a:pt x="30" y="170"/>
                  </a:cubicBezTo>
                  <a:cubicBezTo>
                    <a:pt x="29" y="171"/>
                    <a:pt x="29" y="172"/>
                    <a:pt x="30" y="172"/>
                  </a:cubicBezTo>
                  <a:cubicBezTo>
                    <a:pt x="32" y="174"/>
                    <a:pt x="33" y="175"/>
                    <a:pt x="35" y="177"/>
                  </a:cubicBezTo>
                  <a:cubicBezTo>
                    <a:pt x="37" y="178"/>
                    <a:pt x="38" y="179"/>
                    <a:pt x="40" y="181"/>
                  </a:cubicBezTo>
                  <a:cubicBezTo>
                    <a:pt x="41" y="181"/>
                    <a:pt x="42" y="181"/>
                    <a:pt x="43" y="180"/>
                  </a:cubicBezTo>
                  <a:cubicBezTo>
                    <a:pt x="46" y="176"/>
                    <a:pt x="46" y="176"/>
                    <a:pt x="46" y="176"/>
                  </a:cubicBezTo>
                  <a:cubicBezTo>
                    <a:pt x="47" y="176"/>
                    <a:pt x="48" y="176"/>
                    <a:pt x="49" y="176"/>
                  </a:cubicBezTo>
                  <a:cubicBezTo>
                    <a:pt x="50" y="177"/>
                    <a:pt x="52" y="178"/>
                    <a:pt x="53" y="179"/>
                  </a:cubicBezTo>
                  <a:cubicBezTo>
                    <a:pt x="55" y="180"/>
                    <a:pt x="57" y="181"/>
                    <a:pt x="58" y="182"/>
                  </a:cubicBezTo>
                  <a:cubicBezTo>
                    <a:pt x="59" y="182"/>
                    <a:pt x="60" y="183"/>
                    <a:pt x="60" y="184"/>
                  </a:cubicBezTo>
                  <a:cubicBezTo>
                    <a:pt x="58" y="189"/>
                    <a:pt x="58" y="189"/>
                    <a:pt x="58" y="189"/>
                  </a:cubicBezTo>
                  <a:cubicBezTo>
                    <a:pt x="57" y="190"/>
                    <a:pt x="58" y="191"/>
                    <a:pt x="59" y="192"/>
                  </a:cubicBezTo>
                  <a:cubicBezTo>
                    <a:pt x="61" y="192"/>
                    <a:pt x="63" y="193"/>
                    <a:pt x="65" y="194"/>
                  </a:cubicBezTo>
                  <a:cubicBezTo>
                    <a:pt x="67" y="195"/>
                    <a:pt x="69" y="195"/>
                    <a:pt x="71" y="196"/>
                  </a:cubicBezTo>
                  <a:cubicBezTo>
                    <a:pt x="72" y="196"/>
                    <a:pt x="73" y="196"/>
                    <a:pt x="73" y="195"/>
                  </a:cubicBezTo>
                  <a:cubicBezTo>
                    <a:pt x="75" y="190"/>
                    <a:pt x="75" y="190"/>
                    <a:pt x="75" y="190"/>
                  </a:cubicBezTo>
                  <a:cubicBezTo>
                    <a:pt x="76" y="189"/>
                    <a:pt x="77" y="189"/>
                    <a:pt x="78" y="189"/>
                  </a:cubicBezTo>
                  <a:cubicBezTo>
                    <a:pt x="80" y="189"/>
                    <a:pt x="81" y="190"/>
                    <a:pt x="83" y="190"/>
                  </a:cubicBezTo>
                  <a:cubicBezTo>
                    <a:pt x="85" y="190"/>
                    <a:pt x="87" y="191"/>
                    <a:pt x="89" y="191"/>
                  </a:cubicBezTo>
                  <a:cubicBezTo>
                    <a:pt x="90" y="191"/>
                    <a:pt x="91" y="192"/>
                    <a:pt x="91" y="193"/>
                  </a:cubicBezTo>
                  <a:cubicBezTo>
                    <a:pt x="91" y="198"/>
                    <a:pt x="91" y="198"/>
                    <a:pt x="91" y="198"/>
                  </a:cubicBezTo>
                  <a:cubicBezTo>
                    <a:pt x="91" y="199"/>
                    <a:pt x="91" y="200"/>
                    <a:pt x="93" y="200"/>
                  </a:cubicBezTo>
                  <a:cubicBezTo>
                    <a:pt x="95" y="200"/>
                    <a:pt x="97" y="200"/>
                    <a:pt x="99" y="200"/>
                  </a:cubicBezTo>
                  <a:cubicBezTo>
                    <a:pt x="101" y="200"/>
                    <a:pt x="103" y="200"/>
                    <a:pt x="105" y="200"/>
                  </a:cubicBezTo>
                  <a:cubicBezTo>
                    <a:pt x="107" y="200"/>
                    <a:pt x="107" y="199"/>
                    <a:pt x="107" y="198"/>
                  </a:cubicBezTo>
                  <a:cubicBezTo>
                    <a:pt x="107" y="193"/>
                    <a:pt x="107" y="193"/>
                    <a:pt x="107" y="193"/>
                  </a:cubicBezTo>
                  <a:cubicBezTo>
                    <a:pt x="107" y="192"/>
                    <a:pt x="108" y="191"/>
                    <a:pt x="109" y="191"/>
                  </a:cubicBezTo>
                  <a:cubicBezTo>
                    <a:pt x="111" y="191"/>
                    <a:pt x="113" y="190"/>
                    <a:pt x="115" y="190"/>
                  </a:cubicBezTo>
                  <a:cubicBezTo>
                    <a:pt x="117" y="190"/>
                    <a:pt x="118" y="189"/>
                    <a:pt x="120" y="189"/>
                  </a:cubicBezTo>
                  <a:cubicBezTo>
                    <a:pt x="121" y="189"/>
                    <a:pt x="122" y="189"/>
                    <a:pt x="123" y="190"/>
                  </a:cubicBezTo>
                  <a:cubicBezTo>
                    <a:pt x="125" y="195"/>
                    <a:pt x="125" y="195"/>
                    <a:pt x="125" y="195"/>
                  </a:cubicBezTo>
                  <a:cubicBezTo>
                    <a:pt x="125" y="196"/>
                    <a:pt x="126" y="196"/>
                    <a:pt x="127" y="196"/>
                  </a:cubicBezTo>
                  <a:cubicBezTo>
                    <a:pt x="129" y="195"/>
                    <a:pt x="131" y="195"/>
                    <a:pt x="133" y="194"/>
                  </a:cubicBezTo>
                  <a:cubicBezTo>
                    <a:pt x="135" y="193"/>
                    <a:pt x="137" y="193"/>
                    <a:pt x="139" y="192"/>
                  </a:cubicBezTo>
                  <a:cubicBezTo>
                    <a:pt x="140" y="191"/>
                    <a:pt x="141" y="190"/>
                    <a:pt x="140" y="189"/>
                  </a:cubicBezTo>
                  <a:cubicBezTo>
                    <a:pt x="139" y="184"/>
                    <a:pt x="139" y="184"/>
                    <a:pt x="139" y="184"/>
                  </a:cubicBezTo>
                  <a:cubicBezTo>
                    <a:pt x="138" y="183"/>
                    <a:pt x="139" y="182"/>
                    <a:pt x="140" y="182"/>
                  </a:cubicBezTo>
                  <a:cubicBezTo>
                    <a:pt x="141" y="181"/>
                    <a:pt x="143" y="180"/>
                    <a:pt x="145" y="179"/>
                  </a:cubicBezTo>
                  <a:cubicBezTo>
                    <a:pt x="146" y="178"/>
                    <a:pt x="148" y="177"/>
                    <a:pt x="149" y="176"/>
                  </a:cubicBezTo>
                  <a:cubicBezTo>
                    <a:pt x="150" y="176"/>
                    <a:pt x="151" y="176"/>
                    <a:pt x="152" y="176"/>
                  </a:cubicBezTo>
                  <a:cubicBezTo>
                    <a:pt x="156" y="181"/>
                    <a:pt x="156" y="181"/>
                    <a:pt x="156" y="181"/>
                  </a:cubicBezTo>
                  <a:cubicBezTo>
                    <a:pt x="156" y="181"/>
                    <a:pt x="157" y="181"/>
                    <a:pt x="158" y="181"/>
                  </a:cubicBezTo>
                  <a:cubicBezTo>
                    <a:pt x="160" y="179"/>
                    <a:pt x="162" y="178"/>
                    <a:pt x="163" y="177"/>
                  </a:cubicBezTo>
                  <a:cubicBezTo>
                    <a:pt x="165" y="175"/>
                    <a:pt x="166" y="174"/>
                    <a:pt x="168" y="172"/>
                  </a:cubicBezTo>
                  <a:cubicBezTo>
                    <a:pt x="169" y="172"/>
                    <a:pt x="169" y="171"/>
                    <a:pt x="168" y="170"/>
                  </a:cubicBezTo>
                  <a:cubicBezTo>
                    <a:pt x="165" y="166"/>
                    <a:pt x="165" y="166"/>
                    <a:pt x="165" y="166"/>
                  </a:cubicBezTo>
                  <a:cubicBezTo>
                    <a:pt x="164" y="165"/>
                    <a:pt x="164" y="164"/>
                    <a:pt x="165" y="163"/>
                  </a:cubicBezTo>
                  <a:cubicBezTo>
                    <a:pt x="166" y="162"/>
                    <a:pt x="168" y="160"/>
                    <a:pt x="169" y="159"/>
                  </a:cubicBezTo>
                  <a:cubicBezTo>
                    <a:pt x="170" y="157"/>
                    <a:pt x="171" y="156"/>
                    <a:pt x="172" y="154"/>
                  </a:cubicBezTo>
                  <a:cubicBezTo>
                    <a:pt x="173" y="154"/>
                    <a:pt x="174" y="153"/>
                    <a:pt x="175" y="154"/>
                  </a:cubicBezTo>
                  <a:cubicBezTo>
                    <a:pt x="180" y="156"/>
                    <a:pt x="180" y="156"/>
                    <a:pt x="180" y="156"/>
                  </a:cubicBezTo>
                  <a:cubicBezTo>
                    <a:pt x="181" y="157"/>
                    <a:pt x="181" y="157"/>
                    <a:pt x="182" y="156"/>
                  </a:cubicBezTo>
                  <a:cubicBezTo>
                    <a:pt x="183" y="154"/>
                    <a:pt x="184" y="152"/>
                    <a:pt x="185" y="150"/>
                  </a:cubicBezTo>
                  <a:cubicBezTo>
                    <a:pt x="187" y="148"/>
                    <a:pt x="188" y="146"/>
                    <a:pt x="188" y="145"/>
                  </a:cubicBezTo>
                  <a:cubicBezTo>
                    <a:pt x="189" y="143"/>
                    <a:pt x="189" y="142"/>
                    <a:pt x="188" y="142"/>
                  </a:cubicBezTo>
                  <a:cubicBezTo>
                    <a:pt x="183" y="139"/>
                    <a:pt x="183" y="139"/>
                    <a:pt x="183" y="139"/>
                  </a:cubicBezTo>
                  <a:cubicBezTo>
                    <a:pt x="182" y="139"/>
                    <a:pt x="182" y="138"/>
                    <a:pt x="183" y="137"/>
                  </a:cubicBezTo>
                  <a:cubicBezTo>
                    <a:pt x="183" y="135"/>
                    <a:pt x="184" y="133"/>
                    <a:pt x="185" y="131"/>
                  </a:cubicBezTo>
                  <a:cubicBezTo>
                    <a:pt x="185" y="130"/>
                    <a:pt x="186" y="128"/>
                    <a:pt x="186" y="126"/>
                  </a:cubicBezTo>
                  <a:cubicBezTo>
                    <a:pt x="187" y="125"/>
                    <a:pt x="188" y="124"/>
                    <a:pt x="189" y="125"/>
                  </a:cubicBezTo>
                  <a:cubicBezTo>
                    <a:pt x="194" y="125"/>
                    <a:pt x="194" y="125"/>
                    <a:pt x="194" y="125"/>
                  </a:cubicBezTo>
                  <a:cubicBezTo>
                    <a:pt x="195" y="126"/>
                    <a:pt x="196" y="125"/>
                    <a:pt x="196" y="124"/>
                  </a:cubicBezTo>
                  <a:cubicBezTo>
                    <a:pt x="197" y="122"/>
                    <a:pt x="197" y="120"/>
                    <a:pt x="197" y="118"/>
                  </a:cubicBezTo>
                  <a:cubicBezTo>
                    <a:pt x="198" y="115"/>
                    <a:pt x="198" y="113"/>
                    <a:pt x="198" y="111"/>
                  </a:cubicBezTo>
                  <a:cubicBezTo>
                    <a:pt x="198" y="110"/>
                    <a:pt x="198" y="109"/>
                    <a:pt x="197" y="109"/>
                  </a:cubicBezTo>
                  <a:close/>
                  <a:moveTo>
                    <a:pt x="99" y="172"/>
                  </a:moveTo>
                  <a:cubicBezTo>
                    <a:pt x="59" y="172"/>
                    <a:pt x="27" y="140"/>
                    <a:pt x="27" y="100"/>
                  </a:cubicBezTo>
                  <a:cubicBezTo>
                    <a:pt x="27" y="60"/>
                    <a:pt x="59" y="28"/>
                    <a:pt x="99" y="28"/>
                  </a:cubicBezTo>
                  <a:cubicBezTo>
                    <a:pt x="139" y="28"/>
                    <a:pt x="171" y="60"/>
                    <a:pt x="171" y="100"/>
                  </a:cubicBezTo>
                  <a:cubicBezTo>
                    <a:pt x="171" y="140"/>
                    <a:pt x="139" y="172"/>
                    <a:pt x="99" y="1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3" name="Freeform 110"/>
          <p:cNvSpPr>
            <a:spLocks noEditPoints="1"/>
          </p:cNvSpPr>
          <p:nvPr userDrawn="1"/>
        </p:nvSpPr>
        <p:spPr bwMode="auto">
          <a:xfrm>
            <a:off x="8979934" y="3884152"/>
            <a:ext cx="314226" cy="589241"/>
          </a:xfrm>
          <a:custGeom>
            <a:avLst/>
            <a:gdLst>
              <a:gd name="T0" fmla="*/ 631 w 765"/>
              <a:gd name="T1" fmla="*/ 193 h 1438"/>
              <a:gd name="T2" fmla="*/ 586 w 765"/>
              <a:gd name="T3" fmla="*/ 193 h 1438"/>
              <a:gd name="T4" fmla="*/ 586 w 765"/>
              <a:gd name="T5" fmla="*/ 124 h 1438"/>
              <a:gd name="T6" fmla="*/ 586 w 765"/>
              <a:gd name="T7" fmla="*/ 98 h 1438"/>
              <a:gd name="T8" fmla="*/ 487 w 765"/>
              <a:gd name="T9" fmla="*/ 0 h 1438"/>
              <a:gd name="T10" fmla="*/ 279 w 765"/>
              <a:gd name="T11" fmla="*/ 0 h 1438"/>
              <a:gd name="T12" fmla="*/ 180 w 765"/>
              <a:gd name="T13" fmla="*/ 98 h 1438"/>
              <a:gd name="T14" fmla="*/ 180 w 765"/>
              <a:gd name="T15" fmla="*/ 193 h 1438"/>
              <a:gd name="T16" fmla="*/ 135 w 765"/>
              <a:gd name="T17" fmla="*/ 193 h 1438"/>
              <a:gd name="T18" fmla="*/ 0 w 765"/>
              <a:gd name="T19" fmla="*/ 327 h 1438"/>
              <a:gd name="T20" fmla="*/ 0 w 765"/>
              <a:gd name="T21" fmla="*/ 1303 h 1438"/>
              <a:gd name="T22" fmla="*/ 135 w 765"/>
              <a:gd name="T23" fmla="*/ 1438 h 1438"/>
              <a:gd name="T24" fmla="*/ 631 w 765"/>
              <a:gd name="T25" fmla="*/ 1438 h 1438"/>
              <a:gd name="T26" fmla="*/ 765 w 765"/>
              <a:gd name="T27" fmla="*/ 1303 h 1438"/>
              <a:gd name="T28" fmla="*/ 765 w 765"/>
              <a:gd name="T29" fmla="*/ 327 h 1438"/>
              <a:gd name="T30" fmla="*/ 631 w 765"/>
              <a:gd name="T31" fmla="*/ 193 h 1438"/>
              <a:gd name="T32" fmla="*/ 277 w 765"/>
              <a:gd name="T33" fmla="*/ 98 h 1438"/>
              <a:gd name="T34" fmla="*/ 279 w 765"/>
              <a:gd name="T35" fmla="*/ 97 h 1438"/>
              <a:gd name="T36" fmla="*/ 487 w 765"/>
              <a:gd name="T37" fmla="*/ 97 h 1438"/>
              <a:gd name="T38" fmla="*/ 488 w 765"/>
              <a:gd name="T39" fmla="*/ 98 h 1438"/>
              <a:gd name="T40" fmla="*/ 488 w 765"/>
              <a:gd name="T41" fmla="*/ 193 h 1438"/>
              <a:gd name="T42" fmla="*/ 277 w 765"/>
              <a:gd name="T43" fmla="*/ 193 h 1438"/>
              <a:gd name="T44" fmla="*/ 277 w 765"/>
              <a:gd name="T45" fmla="*/ 98 h 1438"/>
              <a:gd name="T46" fmla="*/ 668 w 765"/>
              <a:gd name="T47" fmla="*/ 1303 h 1438"/>
              <a:gd name="T48" fmla="*/ 631 w 765"/>
              <a:gd name="T49" fmla="*/ 1340 h 1438"/>
              <a:gd name="T50" fmla="*/ 135 w 765"/>
              <a:gd name="T51" fmla="*/ 1340 h 1438"/>
              <a:gd name="T52" fmla="*/ 98 w 765"/>
              <a:gd name="T53" fmla="*/ 1303 h 1438"/>
              <a:gd name="T54" fmla="*/ 98 w 765"/>
              <a:gd name="T55" fmla="*/ 327 h 1438"/>
              <a:gd name="T56" fmla="*/ 135 w 765"/>
              <a:gd name="T57" fmla="*/ 290 h 1438"/>
              <a:gd name="T58" fmla="*/ 631 w 765"/>
              <a:gd name="T59" fmla="*/ 290 h 1438"/>
              <a:gd name="T60" fmla="*/ 668 w 765"/>
              <a:gd name="T61" fmla="*/ 327 h 1438"/>
              <a:gd name="T62" fmla="*/ 668 w 765"/>
              <a:gd name="T63" fmla="*/ 1303 h 1438"/>
              <a:gd name="T64" fmla="*/ 562 w 765"/>
              <a:gd name="T65" fmla="*/ 752 h 1438"/>
              <a:gd name="T66" fmla="*/ 404 w 765"/>
              <a:gd name="T67" fmla="*/ 753 h 1438"/>
              <a:gd name="T68" fmla="*/ 460 w 765"/>
              <a:gd name="T69" fmla="*/ 453 h 1438"/>
              <a:gd name="T70" fmla="*/ 450 w 765"/>
              <a:gd name="T71" fmla="*/ 434 h 1438"/>
              <a:gd name="T72" fmla="*/ 430 w 765"/>
              <a:gd name="T73" fmla="*/ 441 h 1438"/>
              <a:gd name="T74" fmla="*/ 191 w 765"/>
              <a:gd name="T75" fmla="*/ 854 h 1438"/>
              <a:gd name="T76" fmla="*/ 191 w 765"/>
              <a:gd name="T77" fmla="*/ 870 h 1438"/>
              <a:gd name="T78" fmla="*/ 206 w 765"/>
              <a:gd name="T79" fmla="*/ 879 h 1438"/>
              <a:gd name="T80" fmla="*/ 206 w 765"/>
              <a:gd name="T81" fmla="*/ 879 h 1438"/>
              <a:gd name="T82" fmla="*/ 364 w 765"/>
              <a:gd name="T83" fmla="*/ 878 h 1438"/>
              <a:gd name="T84" fmla="*/ 307 w 765"/>
              <a:gd name="T85" fmla="*/ 1178 h 1438"/>
              <a:gd name="T86" fmla="*/ 318 w 765"/>
              <a:gd name="T87" fmla="*/ 1197 h 1438"/>
              <a:gd name="T88" fmla="*/ 324 w 765"/>
              <a:gd name="T89" fmla="*/ 1198 h 1438"/>
              <a:gd name="T90" fmla="*/ 338 w 765"/>
              <a:gd name="T91" fmla="*/ 1189 h 1438"/>
              <a:gd name="T92" fmla="*/ 576 w 765"/>
              <a:gd name="T93" fmla="*/ 777 h 1438"/>
              <a:gd name="T94" fmla="*/ 576 w 765"/>
              <a:gd name="T95" fmla="*/ 760 h 1438"/>
              <a:gd name="T96" fmla="*/ 562 w 765"/>
              <a:gd name="T97" fmla="*/ 752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5" h="1438">
                <a:moveTo>
                  <a:pt x="631" y="193"/>
                </a:moveTo>
                <a:cubicBezTo>
                  <a:pt x="586" y="193"/>
                  <a:pt x="586" y="193"/>
                  <a:pt x="586" y="193"/>
                </a:cubicBezTo>
                <a:cubicBezTo>
                  <a:pt x="586" y="124"/>
                  <a:pt x="586" y="124"/>
                  <a:pt x="586" y="124"/>
                </a:cubicBezTo>
                <a:cubicBezTo>
                  <a:pt x="586" y="98"/>
                  <a:pt x="586" y="98"/>
                  <a:pt x="586" y="98"/>
                </a:cubicBezTo>
                <a:cubicBezTo>
                  <a:pt x="586" y="44"/>
                  <a:pt x="542" y="0"/>
                  <a:pt x="487" y="0"/>
                </a:cubicBezTo>
                <a:cubicBezTo>
                  <a:pt x="279" y="0"/>
                  <a:pt x="279" y="0"/>
                  <a:pt x="279" y="0"/>
                </a:cubicBezTo>
                <a:cubicBezTo>
                  <a:pt x="224" y="0"/>
                  <a:pt x="180" y="44"/>
                  <a:pt x="180" y="98"/>
                </a:cubicBezTo>
                <a:cubicBezTo>
                  <a:pt x="180" y="193"/>
                  <a:pt x="180" y="193"/>
                  <a:pt x="180" y="193"/>
                </a:cubicBezTo>
                <a:cubicBezTo>
                  <a:pt x="135" y="193"/>
                  <a:pt x="135" y="193"/>
                  <a:pt x="135" y="193"/>
                </a:cubicBezTo>
                <a:cubicBezTo>
                  <a:pt x="61" y="193"/>
                  <a:pt x="0" y="253"/>
                  <a:pt x="0" y="327"/>
                </a:cubicBezTo>
                <a:cubicBezTo>
                  <a:pt x="0" y="1303"/>
                  <a:pt x="0" y="1303"/>
                  <a:pt x="0" y="1303"/>
                </a:cubicBezTo>
                <a:cubicBezTo>
                  <a:pt x="0" y="1378"/>
                  <a:pt x="61" y="1438"/>
                  <a:pt x="135" y="1438"/>
                </a:cubicBezTo>
                <a:cubicBezTo>
                  <a:pt x="631" y="1438"/>
                  <a:pt x="631" y="1438"/>
                  <a:pt x="631" y="1438"/>
                </a:cubicBezTo>
                <a:cubicBezTo>
                  <a:pt x="705" y="1438"/>
                  <a:pt x="765" y="1378"/>
                  <a:pt x="765" y="1303"/>
                </a:cubicBezTo>
                <a:cubicBezTo>
                  <a:pt x="765" y="327"/>
                  <a:pt x="765" y="327"/>
                  <a:pt x="765" y="327"/>
                </a:cubicBezTo>
                <a:cubicBezTo>
                  <a:pt x="765" y="253"/>
                  <a:pt x="705" y="193"/>
                  <a:pt x="631" y="193"/>
                </a:cubicBezTo>
                <a:close/>
                <a:moveTo>
                  <a:pt x="277" y="98"/>
                </a:moveTo>
                <a:cubicBezTo>
                  <a:pt x="277" y="98"/>
                  <a:pt x="278" y="97"/>
                  <a:pt x="279" y="97"/>
                </a:cubicBezTo>
                <a:cubicBezTo>
                  <a:pt x="487" y="97"/>
                  <a:pt x="487" y="97"/>
                  <a:pt x="487" y="97"/>
                </a:cubicBezTo>
                <a:cubicBezTo>
                  <a:pt x="488" y="97"/>
                  <a:pt x="488" y="98"/>
                  <a:pt x="488" y="98"/>
                </a:cubicBezTo>
                <a:cubicBezTo>
                  <a:pt x="488" y="193"/>
                  <a:pt x="488" y="193"/>
                  <a:pt x="488" y="193"/>
                </a:cubicBezTo>
                <a:cubicBezTo>
                  <a:pt x="277" y="193"/>
                  <a:pt x="277" y="193"/>
                  <a:pt x="277" y="193"/>
                </a:cubicBezTo>
                <a:lnTo>
                  <a:pt x="277" y="98"/>
                </a:lnTo>
                <a:close/>
                <a:moveTo>
                  <a:pt x="668" y="1303"/>
                </a:moveTo>
                <a:cubicBezTo>
                  <a:pt x="668" y="1324"/>
                  <a:pt x="651" y="1340"/>
                  <a:pt x="631" y="1340"/>
                </a:cubicBezTo>
                <a:cubicBezTo>
                  <a:pt x="135" y="1340"/>
                  <a:pt x="135" y="1340"/>
                  <a:pt x="135" y="1340"/>
                </a:cubicBezTo>
                <a:cubicBezTo>
                  <a:pt x="114" y="1340"/>
                  <a:pt x="98" y="1324"/>
                  <a:pt x="98" y="1303"/>
                </a:cubicBezTo>
                <a:cubicBezTo>
                  <a:pt x="98" y="327"/>
                  <a:pt x="98" y="327"/>
                  <a:pt x="98" y="327"/>
                </a:cubicBezTo>
                <a:cubicBezTo>
                  <a:pt x="98" y="307"/>
                  <a:pt x="114" y="290"/>
                  <a:pt x="135" y="290"/>
                </a:cubicBezTo>
                <a:cubicBezTo>
                  <a:pt x="631" y="290"/>
                  <a:pt x="631" y="290"/>
                  <a:pt x="631" y="290"/>
                </a:cubicBezTo>
                <a:cubicBezTo>
                  <a:pt x="651" y="290"/>
                  <a:pt x="668" y="307"/>
                  <a:pt x="668" y="327"/>
                </a:cubicBezTo>
                <a:lnTo>
                  <a:pt x="668" y="1303"/>
                </a:lnTo>
                <a:close/>
                <a:moveTo>
                  <a:pt x="562" y="752"/>
                </a:moveTo>
                <a:cubicBezTo>
                  <a:pt x="404" y="753"/>
                  <a:pt x="404" y="753"/>
                  <a:pt x="404" y="753"/>
                </a:cubicBezTo>
                <a:cubicBezTo>
                  <a:pt x="460" y="453"/>
                  <a:pt x="460" y="453"/>
                  <a:pt x="460" y="453"/>
                </a:cubicBezTo>
                <a:cubicBezTo>
                  <a:pt x="462" y="445"/>
                  <a:pt x="457" y="437"/>
                  <a:pt x="450" y="434"/>
                </a:cubicBezTo>
                <a:cubicBezTo>
                  <a:pt x="442" y="431"/>
                  <a:pt x="434" y="434"/>
                  <a:pt x="430" y="441"/>
                </a:cubicBezTo>
                <a:cubicBezTo>
                  <a:pt x="191" y="854"/>
                  <a:pt x="191" y="854"/>
                  <a:pt x="191" y="854"/>
                </a:cubicBezTo>
                <a:cubicBezTo>
                  <a:pt x="188" y="859"/>
                  <a:pt x="188" y="865"/>
                  <a:pt x="191" y="870"/>
                </a:cubicBezTo>
                <a:cubicBezTo>
                  <a:pt x="194" y="875"/>
                  <a:pt x="200" y="879"/>
                  <a:pt x="206" y="879"/>
                </a:cubicBezTo>
                <a:cubicBezTo>
                  <a:pt x="206" y="879"/>
                  <a:pt x="206" y="879"/>
                  <a:pt x="206" y="879"/>
                </a:cubicBezTo>
                <a:cubicBezTo>
                  <a:pt x="364" y="878"/>
                  <a:pt x="364" y="878"/>
                  <a:pt x="364" y="878"/>
                </a:cubicBezTo>
                <a:cubicBezTo>
                  <a:pt x="307" y="1178"/>
                  <a:pt x="307" y="1178"/>
                  <a:pt x="307" y="1178"/>
                </a:cubicBezTo>
                <a:cubicBezTo>
                  <a:pt x="306" y="1186"/>
                  <a:pt x="310" y="1194"/>
                  <a:pt x="318" y="1197"/>
                </a:cubicBezTo>
                <a:cubicBezTo>
                  <a:pt x="320" y="1197"/>
                  <a:pt x="322" y="1198"/>
                  <a:pt x="324" y="1198"/>
                </a:cubicBezTo>
                <a:cubicBezTo>
                  <a:pt x="330" y="1198"/>
                  <a:pt x="335" y="1195"/>
                  <a:pt x="338" y="1189"/>
                </a:cubicBezTo>
                <a:cubicBezTo>
                  <a:pt x="576" y="777"/>
                  <a:pt x="576" y="777"/>
                  <a:pt x="576" y="777"/>
                </a:cubicBezTo>
                <a:cubicBezTo>
                  <a:pt x="579" y="772"/>
                  <a:pt x="579" y="766"/>
                  <a:pt x="576" y="760"/>
                </a:cubicBezTo>
                <a:cubicBezTo>
                  <a:pt x="574" y="755"/>
                  <a:pt x="568" y="752"/>
                  <a:pt x="562" y="7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114"/>
          <p:cNvSpPr>
            <a:spLocks noEditPoints="1"/>
          </p:cNvSpPr>
          <p:nvPr userDrawn="1"/>
        </p:nvSpPr>
        <p:spPr bwMode="auto">
          <a:xfrm>
            <a:off x="92876" y="6154858"/>
            <a:ext cx="637164" cy="63707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5" name="Group 164"/>
          <p:cNvGrpSpPr/>
          <p:nvPr userDrawn="1"/>
        </p:nvGrpSpPr>
        <p:grpSpPr>
          <a:xfrm>
            <a:off x="3665895" y="6798287"/>
            <a:ext cx="403719" cy="404362"/>
            <a:chOff x="-1976437" y="-1354138"/>
            <a:chExt cx="2749550" cy="2754313"/>
          </a:xfrm>
          <a:solidFill>
            <a:schemeClr val="accent2"/>
          </a:solidFill>
        </p:grpSpPr>
        <p:sp>
          <p:nvSpPr>
            <p:cNvPr id="166" name="Freeform 118"/>
            <p:cNvSpPr>
              <a:spLocks/>
            </p:cNvSpPr>
            <p:nvPr/>
          </p:nvSpPr>
          <p:spPr bwMode="auto">
            <a:xfrm>
              <a:off x="-1976437" y="130175"/>
              <a:ext cx="1268413" cy="1270000"/>
            </a:xfrm>
            <a:custGeom>
              <a:avLst/>
              <a:gdLst>
                <a:gd name="T0" fmla="*/ 270 w 337"/>
                <a:gd name="T1" fmla="*/ 0 h 337"/>
                <a:gd name="T2" fmla="*/ 337 w 337"/>
                <a:gd name="T3" fmla="*/ 67 h 337"/>
                <a:gd name="T4" fmla="*/ 337 w 337"/>
                <a:gd name="T5" fmla="*/ 269 h 337"/>
                <a:gd name="T6" fmla="*/ 270 w 337"/>
                <a:gd name="T7" fmla="*/ 337 h 337"/>
                <a:gd name="T8" fmla="*/ 67 w 337"/>
                <a:gd name="T9" fmla="*/ 337 h 337"/>
                <a:gd name="T10" fmla="*/ 0 w 337"/>
                <a:gd name="T11" fmla="*/ 269 h 337"/>
                <a:gd name="T12" fmla="*/ 0 w 337"/>
                <a:gd name="T13" fmla="*/ 67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2"/>
                    <a:pt x="337" y="67"/>
                  </a:cubicBezTo>
                  <a:cubicBezTo>
                    <a:pt x="337" y="269"/>
                    <a:pt x="337" y="269"/>
                    <a:pt x="337" y="269"/>
                  </a:cubicBezTo>
                  <a:cubicBezTo>
                    <a:pt x="337" y="314"/>
                    <a:pt x="315" y="337"/>
                    <a:pt x="270" y="337"/>
                  </a:cubicBezTo>
                  <a:cubicBezTo>
                    <a:pt x="67" y="337"/>
                    <a:pt x="67" y="337"/>
                    <a:pt x="67" y="337"/>
                  </a:cubicBezTo>
                  <a:cubicBezTo>
                    <a:pt x="22" y="337"/>
                    <a:pt x="0" y="314"/>
                    <a:pt x="0" y="269"/>
                  </a:cubicBezTo>
                  <a:cubicBezTo>
                    <a:pt x="0" y="67"/>
                    <a:pt x="0" y="67"/>
                    <a:pt x="0" y="67"/>
                  </a:cubicBezTo>
                  <a:cubicBezTo>
                    <a:pt x="0" y="22"/>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Freeform 119"/>
            <p:cNvSpPr>
              <a:spLocks/>
            </p:cNvSpPr>
            <p:nvPr/>
          </p:nvSpPr>
          <p:spPr bwMode="auto">
            <a:xfrm>
              <a:off x="-1976437" y="-1349375"/>
              <a:ext cx="1268413" cy="1268413"/>
            </a:xfrm>
            <a:custGeom>
              <a:avLst/>
              <a:gdLst>
                <a:gd name="T0" fmla="*/ 270 w 337"/>
                <a:gd name="T1" fmla="*/ 0 h 337"/>
                <a:gd name="T2" fmla="*/ 337 w 337"/>
                <a:gd name="T3" fmla="*/ 68 h 337"/>
                <a:gd name="T4" fmla="*/ 337 w 337"/>
                <a:gd name="T5" fmla="*/ 269 h 337"/>
                <a:gd name="T6" fmla="*/ 270 w 337"/>
                <a:gd name="T7" fmla="*/ 337 h 337"/>
                <a:gd name="T8" fmla="*/ 67 w 337"/>
                <a:gd name="T9" fmla="*/ 337 h 337"/>
                <a:gd name="T10" fmla="*/ 0 w 337"/>
                <a:gd name="T11" fmla="*/ 269 h 337"/>
                <a:gd name="T12" fmla="*/ 0 w 337"/>
                <a:gd name="T13" fmla="*/ 68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3"/>
                    <a:pt x="337" y="68"/>
                  </a:cubicBezTo>
                  <a:cubicBezTo>
                    <a:pt x="337" y="269"/>
                    <a:pt x="337" y="269"/>
                    <a:pt x="337" y="269"/>
                  </a:cubicBezTo>
                  <a:cubicBezTo>
                    <a:pt x="337" y="315"/>
                    <a:pt x="315" y="337"/>
                    <a:pt x="270" y="337"/>
                  </a:cubicBezTo>
                  <a:cubicBezTo>
                    <a:pt x="67" y="337"/>
                    <a:pt x="67" y="337"/>
                    <a:pt x="67" y="337"/>
                  </a:cubicBezTo>
                  <a:cubicBezTo>
                    <a:pt x="22" y="337"/>
                    <a:pt x="0" y="315"/>
                    <a:pt x="0" y="269"/>
                  </a:cubicBezTo>
                  <a:cubicBezTo>
                    <a:pt x="0" y="68"/>
                    <a:pt x="0" y="68"/>
                    <a:pt x="0" y="68"/>
                  </a:cubicBezTo>
                  <a:cubicBezTo>
                    <a:pt x="0" y="23"/>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Freeform 120"/>
            <p:cNvSpPr>
              <a:spLocks noEditPoints="1"/>
            </p:cNvSpPr>
            <p:nvPr/>
          </p:nvSpPr>
          <p:spPr bwMode="auto">
            <a:xfrm>
              <a:off x="-504825" y="-1354138"/>
              <a:ext cx="1277938" cy="1273175"/>
            </a:xfrm>
            <a:custGeom>
              <a:avLst/>
              <a:gdLst>
                <a:gd name="T0" fmla="*/ 257 w 339"/>
                <a:gd name="T1" fmla="*/ 0 h 338"/>
                <a:gd name="T2" fmla="*/ 81 w 339"/>
                <a:gd name="T3" fmla="*/ 0 h 338"/>
                <a:gd name="T4" fmla="*/ 0 w 339"/>
                <a:gd name="T5" fmla="*/ 81 h 338"/>
                <a:gd name="T6" fmla="*/ 0 w 339"/>
                <a:gd name="T7" fmla="*/ 257 h 338"/>
                <a:gd name="T8" fmla="*/ 81 w 339"/>
                <a:gd name="T9" fmla="*/ 338 h 338"/>
                <a:gd name="T10" fmla="*/ 257 w 339"/>
                <a:gd name="T11" fmla="*/ 338 h 338"/>
                <a:gd name="T12" fmla="*/ 339 w 339"/>
                <a:gd name="T13" fmla="*/ 257 h 338"/>
                <a:gd name="T14" fmla="*/ 339 w 339"/>
                <a:gd name="T15" fmla="*/ 81 h 338"/>
                <a:gd name="T16" fmla="*/ 257 w 339"/>
                <a:gd name="T17" fmla="*/ 0 h 338"/>
                <a:gd name="T18" fmla="*/ 293 w 339"/>
                <a:gd name="T19" fmla="*/ 257 h 338"/>
                <a:gd name="T20" fmla="*/ 257 w 339"/>
                <a:gd name="T21" fmla="*/ 293 h 338"/>
                <a:gd name="T22" fmla="*/ 81 w 339"/>
                <a:gd name="T23" fmla="*/ 293 h 338"/>
                <a:gd name="T24" fmla="*/ 45 w 339"/>
                <a:gd name="T25" fmla="*/ 257 h 338"/>
                <a:gd name="T26" fmla="*/ 45 w 339"/>
                <a:gd name="T27" fmla="*/ 81 h 338"/>
                <a:gd name="T28" fmla="*/ 81 w 339"/>
                <a:gd name="T29" fmla="*/ 45 h 338"/>
                <a:gd name="T30" fmla="*/ 257 w 339"/>
                <a:gd name="T31" fmla="*/ 45 h 338"/>
                <a:gd name="T32" fmla="*/ 293 w 339"/>
                <a:gd name="T33" fmla="*/ 81 h 338"/>
                <a:gd name="T34" fmla="*/ 293 w 339"/>
                <a:gd name="T35" fmla="*/ 2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38">
                  <a:moveTo>
                    <a:pt x="257" y="0"/>
                  </a:moveTo>
                  <a:cubicBezTo>
                    <a:pt x="81" y="0"/>
                    <a:pt x="81" y="0"/>
                    <a:pt x="81" y="0"/>
                  </a:cubicBezTo>
                  <a:cubicBezTo>
                    <a:pt x="27" y="0"/>
                    <a:pt x="0" y="27"/>
                    <a:pt x="0" y="81"/>
                  </a:cubicBezTo>
                  <a:cubicBezTo>
                    <a:pt x="0" y="257"/>
                    <a:pt x="0" y="257"/>
                    <a:pt x="0" y="257"/>
                  </a:cubicBezTo>
                  <a:cubicBezTo>
                    <a:pt x="0" y="311"/>
                    <a:pt x="27" y="338"/>
                    <a:pt x="81" y="338"/>
                  </a:cubicBezTo>
                  <a:cubicBezTo>
                    <a:pt x="257" y="338"/>
                    <a:pt x="257" y="338"/>
                    <a:pt x="257" y="338"/>
                  </a:cubicBezTo>
                  <a:cubicBezTo>
                    <a:pt x="312" y="338"/>
                    <a:pt x="339" y="311"/>
                    <a:pt x="339" y="257"/>
                  </a:cubicBezTo>
                  <a:cubicBezTo>
                    <a:pt x="339" y="81"/>
                    <a:pt x="339" y="81"/>
                    <a:pt x="339" y="81"/>
                  </a:cubicBezTo>
                  <a:cubicBezTo>
                    <a:pt x="339" y="27"/>
                    <a:pt x="312" y="0"/>
                    <a:pt x="257" y="0"/>
                  </a:cubicBezTo>
                  <a:close/>
                  <a:moveTo>
                    <a:pt x="293" y="257"/>
                  </a:moveTo>
                  <a:cubicBezTo>
                    <a:pt x="293" y="281"/>
                    <a:pt x="281" y="293"/>
                    <a:pt x="257" y="293"/>
                  </a:cubicBezTo>
                  <a:cubicBezTo>
                    <a:pt x="81" y="293"/>
                    <a:pt x="81" y="293"/>
                    <a:pt x="81" y="293"/>
                  </a:cubicBezTo>
                  <a:cubicBezTo>
                    <a:pt x="57" y="293"/>
                    <a:pt x="45" y="281"/>
                    <a:pt x="45" y="257"/>
                  </a:cubicBezTo>
                  <a:cubicBezTo>
                    <a:pt x="45" y="81"/>
                    <a:pt x="45" y="81"/>
                    <a:pt x="45" y="81"/>
                  </a:cubicBezTo>
                  <a:cubicBezTo>
                    <a:pt x="45" y="57"/>
                    <a:pt x="57" y="45"/>
                    <a:pt x="81" y="45"/>
                  </a:cubicBezTo>
                  <a:cubicBezTo>
                    <a:pt x="257" y="45"/>
                    <a:pt x="257" y="45"/>
                    <a:pt x="257" y="45"/>
                  </a:cubicBezTo>
                  <a:cubicBezTo>
                    <a:pt x="281" y="45"/>
                    <a:pt x="293" y="57"/>
                    <a:pt x="293" y="81"/>
                  </a:cubicBezTo>
                  <a:lnTo>
                    <a:pt x="293" y="25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Freeform 121"/>
            <p:cNvSpPr>
              <a:spLocks/>
            </p:cNvSpPr>
            <p:nvPr/>
          </p:nvSpPr>
          <p:spPr bwMode="auto">
            <a:xfrm>
              <a:off x="-500062" y="130175"/>
              <a:ext cx="1273175" cy="1270000"/>
            </a:xfrm>
            <a:custGeom>
              <a:avLst/>
              <a:gdLst>
                <a:gd name="T0" fmla="*/ 0 w 338"/>
                <a:gd name="T1" fmla="*/ 67 h 337"/>
                <a:gd name="T2" fmla="*/ 68 w 338"/>
                <a:gd name="T3" fmla="*/ 0 h 337"/>
                <a:gd name="T4" fmla="*/ 270 w 338"/>
                <a:gd name="T5" fmla="*/ 0 h 337"/>
                <a:gd name="T6" fmla="*/ 338 w 338"/>
                <a:gd name="T7" fmla="*/ 67 h 337"/>
                <a:gd name="T8" fmla="*/ 338 w 338"/>
                <a:gd name="T9" fmla="*/ 269 h 337"/>
                <a:gd name="T10" fmla="*/ 270 w 338"/>
                <a:gd name="T11" fmla="*/ 337 h 337"/>
                <a:gd name="T12" fmla="*/ 68 w 338"/>
                <a:gd name="T13" fmla="*/ 337 h 337"/>
                <a:gd name="T14" fmla="*/ 0 w 338"/>
                <a:gd name="T15" fmla="*/ 269 h 337"/>
                <a:gd name="T16" fmla="*/ 0 w 338"/>
                <a:gd name="T17" fmla="*/ 6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337">
                  <a:moveTo>
                    <a:pt x="0" y="67"/>
                  </a:moveTo>
                  <a:cubicBezTo>
                    <a:pt x="0" y="22"/>
                    <a:pt x="23" y="0"/>
                    <a:pt x="68" y="0"/>
                  </a:cubicBezTo>
                  <a:cubicBezTo>
                    <a:pt x="270" y="0"/>
                    <a:pt x="270" y="0"/>
                    <a:pt x="270" y="0"/>
                  </a:cubicBezTo>
                  <a:cubicBezTo>
                    <a:pt x="315" y="0"/>
                    <a:pt x="338" y="22"/>
                    <a:pt x="338" y="67"/>
                  </a:cubicBezTo>
                  <a:cubicBezTo>
                    <a:pt x="338" y="269"/>
                    <a:pt x="338" y="269"/>
                    <a:pt x="338" y="269"/>
                  </a:cubicBezTo>
                  <a:cubicBezTo>
                    <a:pt x="338" y="314"/>
                    <a:pt x="315" y="337"/>
                    <a:pt x="270" y="337"/>
                  </a:cubicBezTo>
                  <a:cubicBezTo>
                    <a:pt x="68" y="337"/>
                    <a:pt x="68" y="337"/>
                    <a:pt x="68" y="337"/>
                  </a:cubicBezTo>
                  <a:cubicBezTo>
                    <a:pt x="23" y="337"/>
                    <a:pt x="0" y="314"/>
                    <a:pt x="0" y="269"/>
                  </a:cubicBezTo>
                  <a:lnTo>
                    <a:pt x="0" y="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p:cNvGrpSpPr/>
          <p:nvPr userDrawn="1"/>
        </p:nvGrpSpPr>
        <p:grpSpPr>
          <a:xfrm>
            <a:off x="12163482" y="1806760"/>
            <a:ext cx="721926" cy="763181"/>
            <a:chOff x="-2947988" y="774700"/>
            <a:chExt cx="2936875" cy="3105151"/>
          </a:xfrm>
          <a:solidFill>
            <a:schemeClr val="accent2"/>
          </a:solidFill>
        </p:grpSpPr>
        <p:sp>
          <p:nvSpPr>
            <p:cNvPr id="171"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4" name="Freeform 135"/>
          <p:cNvSpPr>
            <a:spLocks noEditPoints="1"/>
          </p:cNvSpPr>
          <p:nvPr userDrawn="1"/>
        </p:nvSpPr>
        <p:spPr bwMode="auto">
          <a:xfrm>
            <a:off x="2533791" y="850578"/>
            <a:ext cx="489584" cy="489515"/>
          </a:xfrm>
          <a:custGeom>
            <a:avLst/>
            <a:gdLst>
              <a:gd name="T0" fmla="*/ 680 w 779"/>
              <a:gd name="T1" fmla="*/ 0 h 779"/>
              <a:gd name="T2" fmla="*/ 99 w 779"/>
              <a:gd name="T3" fmla="*/ 0 h 779"/>
              <a:gd name="T4" fmla="*/ 0 w 779"/>
              <a:gd name="T5" fmla="*/ 99 h 779"/>
              <a:gd name="T6" fmla="*/ 0 w 779"/>
              <a:gd name="T7" fmla="*/ 680 h 779"/>
              <a:gd name="T8" fmla="*/ 99 w 779"/>
              <a:gd name="T9" fmla="*/ 779 h 779"/>
              <a:gd name="T10" fmla="*/ 680 w 779"/>
              <a:gd name="T11" fmla="*/ 779 h 779"/>
              <a:gd name="T12" fmla="*/ 779 w 779"/>
              <a:gd name="T13" fmla="*/ 680 h 779"/>
              <a:gd name="T14" fmla="*/ 779 w 779"/>
              <a:gd name="T15" fmla="*/ 99 h 779"/>
              <a:gd name="T16" fmla="*/ 680 w 779"/>
              <a:gd name="T17" fmla="*/ 0 h 779"/>
              <a:gd name="T18" fmla="*/ 523 w 779"/>
              <a:gd name="T19" fmla="*/ 410 h 779"/>
              <a:gd name="T20" fmla="*/ 501 w 779"/>
              <a:gd name="T21" fmla="*/ 388 h 779"/>
              <a:gd name="T22" fmla="*/ 456 w 779"/>
              <a:gd name="T23" fmla="*/ 384 h 779"/>
              <a:gd name="T24" fmla="*/ 422 w 779"/>
              <a:gd name="T25" fmla="*/ 422 h 779"/>
              <a:gd name="T26" fmla="*/ 422 w 779"/>
              <a:gd name="T27" fmla="*/ 628 h 779"/>
              <a:gd name="T28" fmla="*/ 313 w 779"/>
              <a:gd name="T29" fmla="*/ 628 h 779"/>
              <a:gd name="T30" fmla="*/ 313 w 779"/>
              <a:gd name="T31" fmla="*/ 305 h 779"/>
              <a:gd name="T32" fmla="*/ 422 w 779"/>
              <a:gd name="T33" fmla="*/ 305 h 779"/>
              <a:gd name="T34" fmla="*/ 422 w 779"/>
              <a:gd name="T35" fmla="*/ 343 h 779"/>
              <a:gd name="T36" fmla="*/ 475 w 779"/>
              <a:gd name="T37" fmla="*/ 302 h 779"/>
              <a:gd name="T38" fmla="*/ 561 w 779"/>
              <a:gd name="T39" fmla="*/ 305 h 779"/>
              <a:gd name="T40" fmla="*/ 640 w 779"/>
              <a:gd name="T41" fmla="*/ 628 h 779"/>
              <a:gd name="T42" fmla="*/ 531 w 779"/>
              <a:gd name="T43" fmla="*/ 628 h 779"/>
              <a:gd name="T44" fmla="*/ 523 w 779"/>
              <a:gd name="T45" fmla="*/ 410 h 779"/>
              <a:gd name="T46" fmla="*/ 250 w 779"/>
              <a:gd name="T47" fmla="*/ 234 h 779"/>
              <a:gd name="T48" fmla="*/ 171 w 779"/>
              <a:gd name="T49" fmla="*/ 253 h 779"/>
              <a:gd name="T50" fmla="*/ 148 w 779"/>
              <a:gd name="T51" fmla="*/ 171 h 779"/>
              <a:gd name="T52" fmla="*/ 182 w 779"/>
              <a:gd name="T53" fmla="*/ 148 h 779"/>
              <a:gd name="T54" fmla="*/ 235 w 779"/>
              <a:gd name="T55" fmla="*/ 159 h 779"/>
              <a:gd name="T56" fmla="*/ 261 w 779"/>
              <a:gd name="T57" fmla="*/ 189 h 779"/>
              <a:gd name="T58" fmla="*/ 250 w 779"/>
              <a:gd name="T59" fmla="*/ 234 h 779"/>
              <a:gd name="T60" fmla="*/ 253 w 779"/>
              <a:gd name="T61" fmla="*/ 305 h 779"/>
              <a:gd name="T62" fmla="*/ 253 w 779"/>
              <a:gd name="T63" fmla="*/ 628 h 779"/>
              <a:gd name="T64" fmla="*/ 145 w 779"/>
              <a:gd name="T65" fmla="*/ 628 h 779"/>
              <a:gd name="T66" fmla="*/ 145 w 779"/>
              <a:gd name="T67" fmla="*/ 305 h 779"/>
              <a:gd name="T68" fmla="*/ 253 w 779"/>
              <a:gd name="T69" fmla="*/ 30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9" h="779">
                <a:moveTo>
                  <a:pt x="680" y="0"/>
                </a:moveTo>
                <a:cubicBezTo>
                  <a:pt x="99" y="0"/>
                  <a:pt x="99" y="0"/>
                  <a:pt x="99" y="0"/>
                </a:cubicBezTo>
                <a:cubicBezTo>
                  <a:pt x="44" y="0"/>
                  <a:pt x="0" y="44"/>
                  <a:pt x="0" y="99"/>
                </a:cubicBezTo>
                <a:cubicBezTo>
                  <a:pt x="0" y="680"/>
                  <a:pt x="0" y="680"/>
                  <a:pt x="0" y="680"/>
                </a:cubicBezTo>
                <a:cubicBezTo>
                  <a:pt x="0" y="735"/>
                  <a:pt x="44" y="779"/>
                  <a:pt x="99" y="779"/>
                </a:cubicBezTo>
                <a:cubicBezTo>
                  <a:pt x="680" y="779"/>
                  <a:pt x="680" y="779"/>
                  <a:pt x="680" y="779"/>
                </a:cubicBezTo>
                <a:cubicBezTo>
                  <a:pt x="735" y="779"/>
                  <a:pt x="779" y="735"/>
                  <a:pt x="779" y="680"/>
                </a:cubicBezTo>
                <a:cubicBezTo>
                  <a:pt x="779" y="99"/>
                  <a:pt x="779" y="99"/>
                  <a:pt x="779" y="99"/>
                </a:cubicBezTo>
                <a:cubicBezTo>
                  <a:pt x="779" y="44"/>
                  <a:pt x="735" y="0"/>
                  <a:pt x="680" y="0"/>
                </a:cubicBezTo>
                <a:close/>
                <a:moveTo>
                  <a:pt x="523" y="410"/>
                </a:moveTo>
                <a:cubicBezTo>
                  <a:pt x="520" y="397"/>
                  <a:pt x="514" y="392"/>
                  <a:pt x="501" y="388"/>
                </a:cubicBezTo>
                <a:cubicBezTo>
                  <a:pt x="488" y="378"/>
                  <a:pt x="474" y="382"/>
                  <a:pt x="456" y="384"/>
                </a:cubicBezTo>
                <a:cubicBezTo>
                  <a:pt x="445" y="395"/>
                  <a:pt x="428" y="405"/>
                  <a:pt x="422" y="422"/>
                </a:cubicBezTo>
                <a:cubicBezTo>
                  <a:pt x="422" y="490"/>
                  <a:pt x="422" y="559"/>
                  <a:pt x="422" y="628"/>
                </a:cubicBezTo>
                <a:cubicBezTo>
                  <a:pt x="386" y="628"/>
                  <a:pt x="350" y="628"/>
                  <a:pt x="313" y="628"/>
                </a:cubicBezTo>
                <a:cubicBezTo>
                  <a:pt x="313" y="520"/>
                  <a:pt x="313" y="413"/>
                  <a:pt x="313" y="305"/>
                </a:cubicBezTo>
                <a:cubicBezTo>
                  <a:pt x="350" y="305"/>
                  <a:pt x="386" y="305"/>
                  <a:pt x="422" y="305"/>
                </a:cubicBezTo>
                <a:cubicBezTo>
                  <a:pt x="422" y="318"/>
                  <a:pt x="422" y="331"/>
                  <a:pt x="422" y="343"/>
                </a:cubicBezTo>
                <a:cubicBezTo>
                  <a:pt x="441" y="330"/>
                  <a:pt x="450" y="310"/>
                  <a:pt x="475" y="302"/>
                </a:cubicBezTo>
                <a:cubicBezTo>
                  <a:pt x="499" y="292"/>
                  <a:pt x="542" y="298"/>
                  <a:pt x="561" y="305"/>
                </a:cubicBezTo>
                <a:cubicBezTo>
                  <a:pt x="661" y="343"/>
                  <a:pt x="643" y="491"/>
                  <a:pt x="640" y="628"/>
                </a:cubicBezTo>
                <a:cubicBezTo>
                  <a:pt x="603" y="628"/>
                  <a:pt x="568" y="628"/>
                  <a:pt x="531" y="628"/>
                </a:cubicBezTo>
                <a:cubicBezTo>
                  <a:pt x="531" y="581"/>
                  <a:pt x="542" y="437"/>
                  <a:pt x="523" y="410"/>
                </a:cubicBezTo>
                <a:close/>
                <a:moveTo>
                  <a:pt x="250" y="234"/>
                </a:moveTo>
                <a:cubicBezTo>
                  <a:pt x="242" y="255"/>
                  <a:pt x="194" y="273"/>
                  <a:pt x="171" y="253"/>
                </a:cubicBezTo>
                <a:cubicBezTo>
                  <a:pt x="145" y="245"/>
                  <a:pt x="129" y="201"/>
                  <a:pt x="148" y="171"/>
                </a:cubicBezTo>
                <a:cubicBezTo>
                  <a:pt x="156" y="159"/>
                  <a:pt x="172" y="156"/>
                  <a:pt x="182" y="148"/>
                </a:cubicBezTo>
                <a:cubicBezTo>
                  <a:pt x="206" y="147"/>
                  <a:pt x="223" y="148"/>
                  <a:pt x="235" y="159"/>
                </a:cubicBezTo>
                <a:cubicBezTo>
                  <a:pt x="252" y="166"/>
                  <a:pt x="251" y="178"/>
                  <a:pt x="261" y="189"/>
                </a:cubicBezTo>
                <a:cubicBezTo>
                  <a:pt x="261" y="211"/>
                  <a:pt x="260" y="224"/>
                  <a:pt x="250" y="234"/>
                </a:cubicBezTo>
                <a:close/>
                <a:moveTo>
                  <a:pt x="253" y="305"/>
                </a:moveTo>
                <a:cubicBezTo>
                  <a:pt x="253" y="413"/>
                  <a:pt x="253" y="520"/>
                  <a:pt x="253" y="628"/>
                </a:cubicBezTo>
                <a:cubicBezTo>
                  <a:pt x="217" y="628"/>
                  <a:pt x="181" y="628"/>
                  <a:pt x="145" y="628"/>
                </a:cubicBezTo>
                <a:cubicBezTo>
                  <a:pt x="145" y="520"/>
                  <a:pt x="145" y="413"/>
                  <a:pt x="145" y="305"/>
                </a:cubicBezTo>
                <a:cubicBezTo>
                  <a:pt x="181" y="305"/>
                  <a:pt x="217" y="305"/>
                  <a:pt x="253" y="30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Freeform 139"/>
          <p:cNvSpPr>
            <a:spLocks noEditPoints="1"/>
          </p:cNvSpPr>
          <p:nvPr userDrawn="1"/>
        </p:nvSpPr>
        <p:spPr bwMode="auto">
          <a:xfrm>
            <a:off x="3116572" y="4062390"/>
            <a:ext cx="441012" cy="531034"/>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143"/>
          <p:cNvSpPr>
            <a:spLocks noEditPoints="1"/>
          </p:cNvSpPr>
          <p:nvPr userDrawn="1"/>
        </p:nvSpPr>
        <p:spPr bwMode="auto">
          <a:xfrm rot="2700000">
            <a:off x="10305934" y="4541552"/>
            <a:ext cx="433694" cy="433756"/>
          </a:xfrm>
          <a:custGeom>
            <a:avLst/>
            <a:gdLst>
              <a:gd name="T0" fmla="*/ 742 w 1484"/>
              <a:gd name="T1" fmla="*/ 0 h 1484"/>
              <a:gd name="T2" fmla="*/ 0 w 1484"/>
              <a:gd name="T3" fmla="*/ 742 h 1484"/>
              <a:gd name="T4" fmla="*/ 742 w 1484"/>
              <a:gd name="T5" fmla="*/ 1484 h 1484"/>
              <a:gd name="T6" fmla="*/ 1484 w 1484"/>
              <a:gd name="T7" fmla="*/ 742 h 1484"/>
              <a:gd name="T8" fmla="*/ 742 w 1484"/>
              <a:gd name="T9" fmla="*/ 0 h 1484"/>
              <a:gd name="T10" fmla="*/ 743 w 1484"/>
              <a:gd name="T11" fmla="*/ 942 h 1484"/>
              <a:gd name="T12" fmla="*/ 266 w 1484"/>
              <a:gd name="T13" fmla="*/ 1131 h 1484"/>
              <a:gd name="T14" fmla="*/ 742 w 1484"/>
              <a:gd name="T15" fmla="*/ 183 h 1484"/>
              <a:gd name="T16" fmla="*/ 742 w 1484"/>
              <a:gd name="T17" fmla="*/ 183 h 1484"/>
              <a:gd name="T18" fmla="*/ 742 w 1484"/>
              <a:gd name="T19" fmla="*/ 183 h 1484"/>
              <a:gd name="T20" fmla="*/ 1218 w 1484"/>
              <a:gd name="T21" fmla="*/ 1131 h 1484"/>
              <a:gd name="T22" fmla="*/ 743 w 1484"/>
              <a:gd name="T23" fmla="*/ 94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4" h="1484">
                <a:moveTo>
                  <a:pt x="742" y="0"/>
                </a:moveTo>
                <a:cubicBezTo>
                  <a:pt x="332" y="0"/>
                  <a:pt x="0" y="332"/>
                  <a:pt x="0" y="742"/>
                </a:cubicBezTo>
                <a:cubicBezTo>
                  <a:pt x="0" y="1151"/>
                  <a:pt x="332" y="1484"/>
                  <a:pt x="742" y="1484"/>
                </a:cubicBezTo>
                <a:cubicBezTo>
                  <a:pt x="1152" y="1484"/>
                  <a:pt x="1484" y="1151"/>
                  <a:pt x="1484" y="742"/>
                </a:cubicBezTo>
                <a:cubicBezTo>
                  <a:pt x="1484" y="332"/>
                  <a:pt x="1152" y="0"/>
                  <a:pt x="742" y="0"/>
                </a:cubicBezTo>
                <a:close/>
                <a:moveTo>
                  <a:pt x="743" y="942"/>
                </a:moveTo>
                <a:cubicBezTo>
                  <a:pt x="266" y="1131"/>
                  <a:pt x="266" y="1131"/>
                  <a:pt x="266" y="1131"/>
                </a:cubicBezTo>
                <a:cubicBezTo>
                  <a:pt x="742" y="183"/>
                  <a:pt x="742" y="183"/>
                  <a:pt x="742" y="183"/>
                </a:cubicBezTo>
                <a:cubicBezTo>
                  <a:pt x="742" y="183"/>
                  <a:pt x="742" y="183"/>
                  <a:pt x="742" y="183"/>
                </a:cubicBezTo>
                <a:cubicBezTo>
                  <a:pt x="742" y="183"/>
                  <a:pt x="742" y="183"/>
                  <a:pt x="742" y="183"/>
                </a:cubicBezTo>
                <a:cubicBezTo>
                  <a:pt x="1218" y="1131"/>
                  <a:pt x="1218" y="1131"/>
                  <a:pt x="1218" y="1131"/>
                </a:cubicBezTo>
                <a:lnTo>
                  <a:pt x="743" y="94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7" name="Group 176"/>
          <p:cNvGrpSpPr/>
          <p:nvPr userDrawn="1"/>
        </p:nvGrpSpPr>
        <p:grpSpPr>
          <a:xfrm>
            <a:off x="9516417" y="85502"/>
            <a:ext cx="575242" cy="343898"/>
            <a:chOff x="2453634" y="7289176"/>
            <a:chExt cx="3764603" cy="2250921"/>
          </a:xfrm>
          <a:solidFill>
            <a:schemeClr val="accent2"/>
          </a:solidFill>
        </p:grpSpPr>
        <p:sp>
          <p:nvSpPr>
            <p:cNvPr id="178" name="Freeform 177"/>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178"/>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Freeform 179"/>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userDrawn="1"/>
        </p:nvGrpSpPr>
        <p:grpSpPr>
          <a:xfrm>
            <a:off x="965672" y="1086708"/>
            <a:ext cx="334386" cy="465168"/>
            <a:chOff x="9817768" y="3561350"/>
            <a:chExt cx="1937085" cy="2695071"/>
          </a:xfrm>
          <a:solidFill>
            <a:schemeClr val="accent2"/>
          </a:solidFill>
        </p:grpSpPr>
        <p:sp>
          <p:nvSpPr>
            <p:cNvPr id="182" name="Freeform 18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8" name="Freeform 16"/>
          <p:cNvSpPr>
            <a:spLocks noChangeAspect="1" noEditPoints="1"/>
          </p:cNvSpPr>
          <p:nvPr userDrawn="1"/>
        </p:nvSpPr>
        <p:spPr bwMode="auto">
          <a:xfrm>
            <a:off x="11603829" y="6937468"/>
            <a:ext cx="948379" cy="66030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9" name="Group 188"/>
          <p:cNvGrpSpPr/>
          <p:nvPr userDrawn="1"/>
        </p:nvGrpSpPr>
        <p:grpSpPr>
          <a:xfrm>
            <a:off x="11736259" y="5617542"/>
            <a:ext cx="311308" cy="316699"/>
            <a:chOff x="8528940" y="2613975"/>
            <a:chExt cx="2162543" cy="2200306"/>
          </a:xfrm>
          <a:solidFill>
            <a:schemeClr val="accent2"/>
          </a:solidFill>
        </p:grpSpPr>
        <p:sp>
          <p:nvSpPr>
            <p:cNvPr id="190" name="Freeform 189"/>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9" name="Freeform 198"/>
          <p:cNvSpPr>
            <a:spLocks/>
          </p:cNvSpPr>
          <p:nvPr userDrawn="1"/>
        </p:nvSpPr>
        <p:spPr bwMode="auto">
          <a:xfrm>
            <a:off x="261368" y="-651227"/>
            <a:ext cx="1073065" cy="1071050"/>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ln>
        </p:spPr>
        <p:txBody>
          <a:bodyPr vert="horz" wrap="square" lIns="93221" tIns="46610" rIns="93221" bIns="46610" numCol="1" anchor="t" anchorCtr="0" compatLnSpc="1">
            <a:prstTxWarp prst="textNoShape">
              <a:avLst/>
            </a:prstTxWarp>
            <a:noAutofit/>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99"/>
          <p:cNvSpPr>
            <a:spLocks/>
          </p:cNvSpPr>
          <p:nvPr userDrawn="1"/>
        </p:nvSpPr>
        <p:spPr bwMode="auto">
          <a:xfrm rot="8819417">
            <a:off x="7103944" y="6602722"/>
            <a:ext cx="748568" cy="747163"/>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p:cNvGrpSpPr/>
          <p:nvPr userDrawn="1"/>
        </p:nvGrpSpPr>
        <p:grpSpPr>
          <a:xfrm flipH="1">
            <a:off x="9576107" y="5249958"/>
            <a:ext cx="771346" cy="576567"/>
            <a:chOff x="4008508" y="7417591"/>
            <a:chExt cx="6251575" cy="4673602"/>
          </a:xfrm>
          <a:solidFill>
            <a:schemeClr val="accent2"/>
          </a:solidFill>
        </p:grpSpPr>
        <p:sp>
          <p:nvSpPr>
            <p:cNvPr id="202"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6" name="Group 205"/>
          <p:cNvGrpSpPr/>
          <p:nvPr userDrawn="1"/>
        </p:nvGrpSpPr>
        <p:grpSpPr>
          <a:xfrm rot="5400000">
            <a:off x="12498959" y="-248056"/>
            <a:ext cx="423577" cy="1119342"/>
            <a:chOff x="7135813" y="-2359018"/>
            <a:chExt cx="1249362" cy="1506530"/>
          </a:xfrm>
          <a:solidFill>
            <a:schemeClr val="accent2"/>
          </a:solidFill>
        </p:grpSpPr>
        <p:sp>
          <p:nvSpPr>
            <p:cNvPr id="207" name="Rectangle 154"/>
            <p:cNvSpPr>
              <a:spLocks noChangeArrowheads="1"/>
            </p:cNvSpPr>
            <p:nvPr/>
          </p:nvSpPr>
          <p:spPr bwMode="auto">
            <a:xfrm>
              <a:off x="7135813" y="-1401763"/>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155"/>
            <p:cNvSpPr>
              <a:spLocks noChangeArrowheads="1"/>
            </p:cNvSpPr>
            <p:nvPr/>
          </p:nvSpPr>
          <p:spPr bwMode="auto">
            <a:xfrm>
              <a:off x="7135813" y="-2028536"/>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156"/>
            <p:cNvSpPr>
              <a:spLocks noChangeArrowheads="1"/>
            </p:cNvSpPr>
            <p:nvPr/>
          </p:nvSpPr>
          <p:spPr bwMode="auto">
            <a:xfrm>
              <a:off x="7570788" y="-1295400"/>
              <a:ext cx="374650" cy="4429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157"/>
            <p:cNvSpPr>
              <a:spLocks noChangeArrowheads="1"/>
            </p:cNvSpPr>
            <p:nvPr/>
          </p:nvSpPr>
          <p:spPr bwMode="auto">
            <a:xfrm>
              <a:off x="7570788" y="-2205831"/>
              <a:ext cx="374650" cy="8366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158"/>
            <p:cNvSpPr>
              <a:spLocks noChangeArrowheads="1"/>
            </p:cNvSpPr>
            <p:nvPr/>
          </p:nvSpPr>
          <p:spPr bwMode="auto">
            <a:xfrm>
              <a:off x="8007350" y="-1787525"/>
              <a:ext cx="377825" cy="9350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159"/>
            <p:cNvSpPr>
              <a:spLocks noChangeArrowheads="1"/>
            </p:cNvSpPr>
            <p:nvPr/>
          </p:nvSpPr>
          <p:spPr bwMode="auto">
            <a:xfrm>
              <a:off x="8007350" y="-2359018"/>
              <a:ext cx="377825" cy="5095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3" name="Oval 212"/>
          <p:cNvSpPr/>
          <p:nvPr userDrawn="1"/>
        </p:nvSpPr>
        <p:spPr bwMode="auto">
          <a:xfrm>
            <a:off x="4506101" y="6947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p:cNvSpPr/>
          <p:nvPr userDrawn="1"/>
        </p:nvSpPr>
        <p:spPr bwMode="auto">
          <a:xfrm>
            <a:off x="4170990" y="1670827"/>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p:cNvSpPr/>
          <p:nvPr userDrawn="1"/>
        </p:nvSpPr>
        <p:spPr bwMode="auto">
          <a:xfrm>
            <a:off x="2965336" y="23536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p:cNvSpPr/>
          <p:nvPr userDrawn="1"/>
        </p:nvSpPr>
        <p:spPr bwMode="auto">
          <a:xfrm>
            <a:off x="679802" y="66992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p:cNvSpPr/>
          <p:nvPr userDrawn="1"/>
        </p:nvSpPr>
        <p:spPr bwMode="auto">
          <a:xfrm>
            <a:off x="793555" y="351307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p:cNvSpPr/>
          <p:nvPr userDrawn="1"/>
        </p:nvSpPr>
        <p:spPr bwMode="auto">
          <a:xfrm>
            <a:off x="1672807" y="517244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p:cNvSpPr/>
          <p:nvPr userDrawn="1"/>
        </p:nvSpPr>
        <p:spPr bwMode="auto">
          <a:xfrm>
            <a:off x="3677896" y="432261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p:cNvSpPr/>
          <p:nvPr userDrawn="1"/>
        </p:nvSpPr>
        <p:spPr bwMode="auto">
          <a:xfrm>
            <a:off x="9018715" y="675995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p:cNvSpPr/>
          <p:nvPr userDrawn="1"/>
        </p:nvSpPr>
        <p:spPr bwMode="auto">
          <a:xfrm>
            <a:off x="9326834" y="494970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p:cNvSpPr/>
          <p:nvPr userDrawn="1"/>
        </p:nvSpPr>
        <p:spPr bwMode="auto">
          <a:xfrm>
            <a:off x="12072428" y="258295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p:cNvSpPr/>
          <p:nvPr userDrawn="1"/>
        </p:nvSpPr>
        <p:spPr bwMode="auto">
          <a:xfrm>
            <a:off x="10528763" y="74460"/>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p:cNvSpPr/>
          <p:nvPr userDrawn="1"/>
        </p:nvSpPr>
        <p:spPr bwMode="auto">
          <a:xfrm>
            <a:off x="489076" y="6937468"/>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p:cNvSpPr/>
          <p:nvPr userDrawn="1"/>
        </p:nvSpPr>
        <p:spPr bwMode="auto">
          <a:xfrm>
            <a:off x="7030663" y="64665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p:cNvSpPr/>
          <p:nvPr userDrawn="1"/>
        </p:nvSpPr>
        <p:spPr bwMode="auto">
          <a:xfrm>
            <a:off x="6294760" y="-631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p:cNvSpPr/>
          <p:nvPr userDrawn="1"/>
        </p:nvSpPr>
        <p:spPr bwMode="auto">
          <a:xfrm>
            <a:off x="-93703" y="395954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p:cNvSpPr/>
          <p:nvPr userDrawn="1"/>
        </p:nvSpPr>
        <p:spPr bwMode="auto">
          <a:xfrm>
            <a:off x="8496476" y="19984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p:cNvSpPr/>
          <p:nvPr userDrawn="1"/>
        </p:nvSpPr>
        <p:spPr bwMode="auto">
          <a:xfrm>
            <a:off x="3611059" y="311892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p:cNvSpPr/>
          <p:nvPr userDrawn="1"/>
        </p:nvSpPr>
        <p:spPr bwMode="auto">
          <a:xfrm>
            <a:off x="6244516" y="83868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p:cNvSpPr/>
          <p:nvPr userDrawn="1"/>
        </p:nvSpPr>
        <p:spPr bwMode="auto">
          <a:xfrm>
            <a:off x="2764648" y="416433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p:cNvSpPr/>
          <p:nvPr userDrawn="1"/>
        </p:nvSpPr>
        <p:spPr bwMode="auto">
          <a:xfrm>
            <a:off x="525907" y="4750358"/>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p:cNvSpPr/>
          <p:nvPr userDrawn="1"/>
        </p:nvSpPr>
        <p:spPr bwMode="auto">
          <a:xfrm>
            <a:off x="4816698" y="346491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Oval 233"/>
          <p:cNvSpPr/>
          <p:nvPr userDrawn="1"/>
        </p:nvSpPr>
        <p:spPr bwMode="auto">
          <a:xfrm>
            <a:off x="9826537" y="299494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p:cNvSpPr/>
          <p:nvPr userDrawn="1"/>
        </p:nvSpPr>
        <p:spPr bwMode="auto">
          <a:xfrm>
            <a:off x="7789824" y="568114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p:cNvSpPr/>
          <p:nvPr userDrawn="1"/>
        </p:nvSpPr>
        <p:spPr bwMode="auto">
          <a:xfrm>
            <a:off x="12021409" y="3440385"/>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p:cNvSpPr/>
          <p:nvPr userDrawn="1"/>
        </p:nvSpPr>
        <p:spPr bwMode="auto">
          <a:xfrm>
            <a:off x="11342495" y="569631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Oval 237"/>
          <p:cNvSpPr/>
          <p:nvPr userDrawn="1"/>
        </p:nvSpPr>
        <p:spPr bwMode="auto">
          <a:xfrm>
            <a:off x="12355127" y="671220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p:cNvSpPr/>
          <p:nvPr userDrawn="1"/>
        </p:nvSpPr>
        <p:spPr bwMode="auto">
          <a:xfrm>
            <a:off x="1386214" y="507068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p:cNvSpPr/>
          <p:nvPr userDrawn="1"/>
        </p:nvSpPr>
        <p:spPr bwMode="auto">
          <a:xfrm>
            <a:off x="1957280" y="8694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p:cNvSpPr/>
          <p:nvPr userDrawn="1"/>
        </p:nvSpPr>
        <p:spPr bwMode="auto">
          <a:xfrm>
            <a:off x="6439338" y="615647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p:cNvSpPr/>
          <p:nvPr userDrawn="1"/>
        </p:nvSpPr>
        <p:spPr bwMode="auto">
          <a:xfrm>
            <a:off x="3947489" y="2201522"/>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userDrawn="1"/>
        </p:nvSpPr>
        <p:spPr bwMode="auto">
          <a:xfrm>
            <a:off x="5036035" y="114206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userDrawn="1"/>
        </p:nvSpPr>
        <p:spPr bwMode="auto">
          <a:xfrm>
            <a:off x="12008678" y="661181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p:cNvSpPr/>
          <p:nvPr userDrawn="1"/>
        </p:nvSpPr>
        <p:spPr bwMode="auto">
          <a:xfrm>
            <a:off x="7916389" y="593423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p:cNvSpPr/>
          <p:nvPr userDrawn="1"/>
        </p:nvSpPr>
        <p:spPr bwMode="auto">
          <a:xfrm>
            <a:off x="8029178" y="572552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userDrawn="1"/>
        </p:nvSpPr>
        <p:spPr bwMode="auto">
          <a:xfrm>
            <a:off x="2057177" y="519677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userDrawn="1"/>
        </p:nvSpPr>
        <p:spPr bwMode="auto">
          <a:xfrm>
            <a:off x="4875609" y="58429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5"/>
          <p:cNvSpPr>
            <a:spLocks noEditPoints="1"/>
          </p:cNvSpPr>
          <p:nvPr userDrawn="1"/>
        </p:nvSpPr>
        <p:spPr bwMode="auto">
          <a:xfrm>
            <a:off x="1216094" y="2942204"/>
            <a:ext cx="1795160" cy="1061200"/>
          </a:xfrm>
          <a:custGeom>
            <a:avLst/>
            <a:gdLst>
              <a:gd name="T0" fmla="*/ 443 w 538"/>
              <a:gd name="T1" fmla="*/ 316 h 316"/>
              <a:gd name="T2" fmla="*/ 95 w 538"/>
              <a:gd name="T3" fmla="*/ 316 h 316"/>
              <a:gd name="T4" fmla="*/ 0 w 538"/>
              <a:gd name="T5" fmla="*/ 220 h 316"/>
              <a:gd name="T6" fmla="*/ 95 w 538"/>
              <a:gd name="T7" fmla="*/ 125 h 316"/>
              <a:gd name="T8" fmla="*/ 118 w 538"/>
              <a:gd name="T9" fmla="*/ 128 h 316"/>
              <a:gd name="T10" fmla="*/ 211 w 538"/>
              <a:gd name="T11" fmla="*/ 50 h 316"/>
              <a:gd name="T12" fmla="*/ 268 w 538"/>
              <a:gd name="T13" fmla="*/ 69 h 316"/>
              <a:gd name="T14" fmla="*/ 360 w 538"/>
              <a:gd name="T15" fmla="*/ 0 h 316"/>
              <a:gd name="T16" fmla="*/ 452 w 538"/>
              <a:gd name="T17" fmla="*/ 96 h 316"/>
              <a:gd name="T18" fmla="*/ 449 w 538"/>
              <a:gd name="T19" fmla="*/ 125 h 316"/>
              <a:gd name="T20" fmla="*/ 538 w 538"/>
              <a:gd name="T21" fmla="*/ 220 h 316"/>
              <a:gd name="T22" fmla="*/ 443 w 538"/>
              <a:gd name="T23" fmla="*/ 316 h 316"/>
              <a:gd name="T24" fmla="*/ 95 w 538"/>
              <a:gd name="T25" fmla="*/ 143 h 316"/>
              <a:gd name="T26" fmla="*/ 19 w 538"/>
              <a:gd name="T27" fmla="*/ 220 h 316"/>
              <a:gd name="T28" fmla="*/ 95 w 538"/>
              <a:gd name="T29" fmla="*/ 298 h 316"/>
              <a:gd name="T30" fmla="*/ 443 w 538"/>
              <a:gd name="T31" fmla="*/ 298 h 316"/>
              <a:gd name="T32" fmla="*/ 520 w 538"/>
              <a:gd name="T33" fmla="*/ 220 h 316"/>
              <a:gd name="T34" fmla="*/ 442 w 538"/>
              <a:gd name="T35" fmla="*/ 143 h 316"/>
              <a:gd name="T36" fmla="*/ 442 w 538"/>
              <a:gd name="T37" fmla="*/ 143 h 316"/>
              <a:gd name="T38" fmla="*/ 431 w 538"/>
              <a:gd name="T39" fmla="*/ 143 h 316"/>
              <a:gd name="T40" fmla="*/ 428 w 538"/>
              <a:gd name="T41" fmla="*/ 133 h 316"/>
              <a:gd name="T42" fmla="*/ 434 w 538"/>
              <a:gd name="T43" fmla="*/ 96 h 316"/>
              <a:gd name="T44" fmla="*/ 360 w 538"/>
              <a:gd name="T45" fmla="*/ 19 h 316"/>
              <a:gd name="T46" fmla="*/ 283 w 538"/>
              <a:gd name="T47" fmla="*/ 88 h 316"/>
              <a:gd name="T48" fmla="*/ 277 w 538"/>
              <a:gd name="T49" fmla="*/ 95 h 316"/>
              <a:gd name="T50" fmla="*/ 267 w 538"/>
              <a:gd name="T51" fmla="*/ 93 h 316"/>
              <a:gd name="T52" fmla="*/ 211 w 538"/>
              <a:gd name="T53" fmla="*/ 68 h 316"/>
              <a:gd name="T54" fmla="*/ 135 w 538"/>
              <a:gd name="T55" fmla="*/ 141 h 316"/>
              <a:gd name="T56" fmla="*/ 130 w 538"/>
              <a:gd name="T57" fmla="*/ 149 h 316"/>
              <a:gd name="T58" fmla="*/ 121 w 538"/>
              <a:gd name="T59" fmla="*/ 149 h 316"/>
              <a:gd name="T60" fmla="*/ 95 w 538"/>
              <a:gd name="T61"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8" h="316">
                <a:moveTo>
                  <a:pt x="443" y="316"/>
                </a:moveTo>
                <a:cubicBezTo>
                  <a:pt x="95" y="316"/>
                  <a:pt x="95" y="316"/>
                  <a:pt x="95" y="316"/>
                </a:cubicBezTo>
                <a:cubicBezTo>
                  <a:pt x="44" y="316"/>
                  <a:pt x="0" y="272"/>
                  <a:pt x="0" y="220"/>
                </a:cubicBezTo>
                <a:cubicBezTo>
                  <a:pt x="0" y="168"/>
                  <a:pt x="44" y="125"/>
                  <a:pt x="95" y="125"/>
                </a:cubicBezTo>
                <a:cubicBezTo>
                  <a:pt x="103" y="125"/>
                  <a:pt x="111" y="126"/>
                  <a:pt x="118" y="128"/>
                </a:cubicBezTo>
                <a:cubicBezTo>
                  <a:pt x="126" y="82"/>
                  <a:pt x="164" y="50"/>
                  <a:pt x="211" y="50"/>
                </a:cubicBezTo>
                <a:cubicBezTo>
                  <a:pt x="233" y="50"/>
                  <a:pt x="252" y="56"/>
                  <a:pt x="268" y="69"/>
                </a:cubicBezTo>
                <a:cubicBezTo>
                  <a:pt x="280" y="29"/>
                  <a:pt x="318" y="0"/>
                  <a:pt x="360" y="0"/>
                </a:cubicBezTo>
                <a:cubicBezTo>
                  <a:pt x="411" y="0"/>
                  <a:pt x="452" y="43"/>
                  <a:pt x="452" y="96"/>
                </a:cubicBezTo>
                <a:cubicBezTo>
                  <a:pt x="452" y="106"/>
                  <a:pt x="451" y="116"/>
                  <a:pt x="449" y="125"/>
                </a:cubicBezTo>
                <a:cubicBezTo>
                  <a:pt x="499" y="128"/>
                  <a:pt x="538" y="170"/>
                  <a:pt x="538" y="220"/>
                </a:cubicBezTo>
                <a:cubicBezTo>
                  <a:pt x="538" y="273"/>
                  <a:pt x="495" y="316"/>
                  <a:pt x="443" y="316"/>
                </a:cubicBezTo>
                <a:close/>
                <a:moveTo>
                  <a:pt x="95" y="143"/>
                </a:moveTo>
                <a:cubicBezTo>
                  <a:pt x="54" y="143"/>
                  <a:pt x="19" y="178"/>
                  <a:pt x="19" y="220"/>
                </a:cubicBezTo>
                <a:cubicBezTo>
                  <a:pt x="19" y="262"/>
                  <a:pt x="54" y="298"/>
                  <a:pt x="95" y="298"/>
                </a:cubicBezTo>
                <a:cubicBezTo>
                  <a:pt x="443" y="298"/>
                  <a:pt x="443" y="298"/>
                  <a:pt x="443" y="298"/>
                </a:cubicBezTo>
                <a:cubicBezTo>
                  <a:pt x="485" y="298"/>
                  <a:pt x="520" y="263"/>
                  <a:pt x="520" y="220"/>
                </a:cubicBezTo>
                <a:cubicBezTo>
                  <a:pt x="520" y="177"/>
                  <a:pt x="485" y="143"/>
                  <a:pt x="442" y="143"/>
                </a:cubicBezTo>
                <a:cubicBezTo>
                  <a:pt x="442" y="143"/>
                  <a:pt x="442" y="143"/>
                  <a:pt x="442" y="143"/>
                </a:cubicBezTo>
                <a:cubicBezTo>
                  <a:pt x="439" y="145"/>
                  <a:pt x="435" y="146"/>
                  <a:pt x="431" y="143"/>
                </a:cubicBezTo>
                <a:cubicBezTo>
                  <a:pt x="428" y="141"/>
                  <a:pt x="426" y="137"/>
                  <a:pt x="428" y="133"/>
                </a:cubicBezTo>
                <a:cubicBezTo>
                  <a:pt x="432" y="122"/>
                  <a:pt x="434" y="109"/>
                  <a:pt x="434" y="96"/>
                </a:cubicBezTo>
                <a:cubicBezTo>
                  <a:pt x="434" y="53"/>
                  <a:pt x="401" y="19"/>
                  <a:pt x="360" y="19"/>
                </a:cubicBezTo>
                <a:cubicBezTo>
                  <a:pt x="321" y="19"/>
                  <a:pt x="287" y="49"/>
                  <a:pt x="283" y="88"/>
                </a:cubicBezTo>
                <a:cubicBezTo>
                  <a:pt x="283" y="91"/>
                  <a:pt x="280" y="94"/>
                  <a:pt x="277" y="95"/>
                </a:cubicBezTo>
                <a:cubicBezTo>
                  <a:pt x="273" y="97"/>
                  <a:pt x="269" y="96"/>
                  <a:pt x="267" y="93"/>
                </a:cubicBezTo>
                <a:cubicBezTo>
                  <a:pt x="252" y="76"/>
                  <a:pt x="234" y="68"/>
                  <a:pt x="211" y="68"/>
                </a:cubicBezTo>
                <a:cubicBezTo>
                  <a:pt x="170" y="68"/>
                  <a:pt x="137" y="99"/>
                  <a:pt x="135" y="141"/>
                </a:cubicBezTo>
                <a:cubicBezTo>
                  <a:pt x="134" y="144"/>
                  <a:pt x="133" y="147"/>
                  <a:pt x="130" y="149"/>
                </a:cubicBezTo>
                <a:cubicBezTo>
                  <a:pt x="127" y="150"/>
                  <a:pt x="124" y="150"/>
                  <a:pt x="121" y="149"/>
                </a:cubicBezTo>
                <a:cubicBezTo>
                  <a:pt x="113" y="145"/>
                  <a:pt x="105" y="143"/>
                  <a:pt x="95" y="143"/>
                </a:cubicBezTo>
                <a:close/>
              </a:path>
            </a:pathLst>
          </a:custGeom>
          <a:solidFill>
            <a:schemeClr val="accent2"/>
          </a:solidFill>
          <a:ln>
            <a:no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50" name="Group 249"/>
          <p:cNvGrpSpPr/>
          <p:nvPr userDrawn="1"/>
        </p:nvGrpSpPr>
        <p:grpSpPr>
          <a:xfrm>
            <a:off x="25903" y="4459361"/>
            <a:ext cx="349777" cy="309248"/>
            <a:chOff x="4283371" y="-977067"/>
            <a:chExt cx="342901" cy="303212"/>
          </a:xfrm>
          <a:solidFill>
            <a:schemeClr val="accent2"/>
          </a:solidFill>
        </p:grpSpPr>
        <p:sp>
          <p:nvSpPr>
            <p:cNvPr id="251" name="Freeform 19"/>
            <p:cNvSpPr>
              <a:spLocks/>
            </p:cNvSpPr>
            <p:nvPr/>
          </p:nvSpPr>
          <p:spPr bwMode="auto">
            <a:xfrm>
              <a:off x="4283371" y="-977067"/>
              <a:ext cx="177800" cy="303212"/>
            </a:xfrm>
            <a:custGeom>
              <a:avLst/>
              <a:gdLst>
                <a:gd name="T0" fmla="*/ 112 w 112"/>
                <a:gd name="T1" fmla="*/ 0 h 191"/>
                <a:gd name="T2" fmla="*/ 32 w 112"/>
                <a:gd name="T3" fmla="*/ 191 h 191"/>
                <a:gd name="T4" fmla="*/ 0 w 112"/>
                <a:gd name="T5" fmla="*/ 191 h 191"/>
                <a:gd name="T6" fmla="*/ 80 w 112"/>
                <a:gd name="T7" fmla="*/ 0 h 191"/>
                <a:gd name="T8" fmla="*/ 112 w 112"/>
                <a:gd name="T9" fmla="*/ 0 h 191"/>
              </a:gdLst>
              <a:ahLst/>
              <a:cxnLst>
                <a:cxn ang="0">
                  <a:pos x="T0" y="T1"/>
                </a:cxn>
                <a:cxn ang="0">
                  <a:pos x="T2" y="T3"/>
                </a:cxn>
                <a:cxn ang="0">
                  <a:pos x="T4" y="T5"/>
                </a:cxn>
                <a:cxn ang="0">
                  <a:pos x="T6" y="T7"/>
                </a:cxn>
                <a:cxn ang="0">
                  <a:pos x="T8" y="T9"/>
                </a:cxn>
              </a:cxnLst>
              <a:rect l="0" t="0" r="r" b="b"/>
              <a:pathLst>
                <a:path w="112" h="191">
                  <a:moveTo>
                    <a:pt x="112" y="0"/>
                  </a:moveTo>
                  <a:lnTo>
                    <a:pt x="32" y="191"/>
                  </a:lnTo>
                  <a:lnTo>
                    <a:pt x="0" y="191"/>
                  </a:lnTo>
                  <a:lnTo>
                    <a:pt x="80" y="0"/>
                  </a:lnTo>
                  <a:lnTo>
                    <a:pt x="112"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20"/>
            <p:cNvSpPr>
              <a:spLocks/>
            </p:cNvSpPr>
            <p:nvPr/>
          </p:nvSpPr>
          <p:spPr bwMode="auto">
            <a:xfrm>
              <a:off x="4450059" y="-977067"/>
              <a:ext cx="176213" cy="303212"/>
            </a:xfrm>
            <a:custGeom>
              <a:avLst/>
              <a:gdLst>
                <a:gd name="T0" fmla="*/ 111 w 111"/>
                <a:gd name="T1" fmla="*/ 0 h 191"/>
                <a:gd name="T2" fmla="*/ 31 w 111"/>
                <a:gd name="T3" fmla="*/ 191 h 191"/>
                <a:gd name="T4" fmla="*/ 0 w 111"/>
                <a:gd name="T5" fmla="*/ 191 h 191"/>
                <a:gd name="T6" fmla="*/ 77 w 111"/>
                <a:gd name="T7" fmla="*/ 0 h 191"/>
                <a:gd name="T8" fmla="*/ 111 w 111"/>
                <a:gd name="T9" fmla="*/ 0 h 191"/>
              </a:gdLst>
              <a:ahLst/>
              <a:cxnLst>
                <a:cxn ang="0">
                  <a:pos x="T0" y="T1"/>
                </a:cxn>
                <a:cxn ang="0">
                  <a:pos x="T2" y="T3"/>
                </a:cxn>
                <a:cxn ang="0">
                  <a:pos x="T4" y="T5"/>
                </a:cxn>
                <a:cxn ang="0">
                  <a:pos x="T6" y="T7"/>
                </a:cxn>
                <a:cxn ang="0">
                  <a:pos x="T8" y="T9"/>
                </a:cxn>
              </a:cxnLst>
              <a:rect l="0" t="0" r="r" b="b"/>
              <a:pathLst>
                <a:path w="111" h="191">
                  <a:moveTo>
                    <a:pt x="111" y="0"/>
                  </a:moveTo>
                  <a:lnTo>
                    <a:pt x="31" y="191"/>
                  </a:lnTo>
                  <a:lnTo>
                    <a:pt x="0" y="191"/>
                  </a:lnTo>
                  <a:lnTo>
                    <a:pt x="77" y="0"/>
                  </a:lnTo>
                  <a:lnTo>
                    <a:pt x="11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3" name="Group 252"/>
          <p:cNvGrpSpPr/>
          <p:nvPr userDrawn="1"/>
        </p:nvGrpSpPr>
        <p:grpSpPr>
          <a:xfrm>
            <a:off x="61160" y="1306196"/>
            <a:ext cx="814525" cy="952033"/>
            <a:chOff x="1490852" y="-1529087"/>
            <a:chExt cx="798513" cy="933450"/>
          </a:xfrm>
          <a:solidFill>
            <a:schemeClr val="accent2"/>
          </a:solidFill>
        </p:grpSpPr>
        <p:sp>
          <p:nvSpPr>
            <p:cNvPr id="254"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2"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5"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6" name="Group 265"/>
          <p:cNvGrpSpPr/>
          <p:nvPr userDrawn="1"/>
        </p:nvGrpSpPr>
        <p:grpSpPr>
          <a:xfrm>
            <a:off x="9701830" y="3355167"/>
            <a:ext cx="1188591" cy="613641"/>
            <a:chOff x="7245576" y="-1091036"/>
            <a:chExt cx="1165226" cy="601663"/>
          </a:xfrm>
          <a:solidFill>
            <a:schemeClr val="accent2"/>
          </a:solidFill>
        </p:grpSpPr>
        <p:sp>
          <p:nvSpPr>
            <p:cNvPr id="267"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0" name="Group 269"/>
          <p:cNvGrpSpPr/>
          <p:nvPr userDrawn="1"/>
        </p:nvGrpSpPr>
        <p:grpSpPr>
          <a:xfrm>
            <a:off x="-55371" y="5062220"/>
            <a:ext cx="814525" cy="952033"/>
            <a:chOff x="1490852" y="-1529087"/>
            <a:chExt cx="798513" cy="933450"/>
          </a:xfrm>
          <a:solidFill>
            <a:schemeClr val="accent2"/>
          </a:solidFill>
        </p:grpSpPr>
        <p:sp>
          <p:nvSpPr>
            <p:cNvPr id="27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3" name="Group 282"/>
          <p:cNvGrpSpPr/>
          <p:nvPr userDrawn="1"/>
        </p:nvGrpSpPr>
        <p:grpSpPr>
          <a:xfrm>
            <a:off x="2054466" y="2254281"/>
            <a:ext cx="624745" cy="601283"/>
            <a:chOff x="3820368" y="7357289"/>
            <a:chExt cx="231250" cy="222597"/>
          </a:xfrm>
          <a:solidFill>
            <a:schemeClr val="accent2"/>
          </a:solidFill>
        </p:grpSpPr>
        <p:sp>
          <p:nvSpPr>
            <p:cNvPr id="284" name="Rectangle 283"/>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p:cNvGrpSpPr/>
          <p:nvPr userDrawn="1"/>
        </p:nvGrpSpPr>
        <p:grpSpPr>
          <a:xfrm>
            <a:off x="12355130" y="4467771"/>
            <a:ext cx="814525" cy="952033"/>
            <a:chOff x="1490852" y="-1529087"/>
            <a:chExt cx="798513" cy="933450"/>
          </a:xfrm>
          <a:solidFill>
            <a:schemeClr val="accent2"/>
          </a:solidFill>
        </p:grpSpPr>
        <p:sp>
          <p:nvSpPr>
            <p:cNvPr id="288"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0" name="Group 299"/>
          <p:cNvGrpSpPr/>
          <p:nvPr userDrawn="1"/>
        </p:nvGrpSpPr>
        <p:grpSpPr>
          <a:xfrm>
            <a:off x="12296994" y="636165"/>
            <a:ext cx="544891" cy="636880"/>
            <a:chOff x="1490852" y="-1529087"/>
            <a:chExt cx="798513" cy="933450"/>
          </a:xfrm>
          <a:solidFill>
            <a:schemeClr val="accent2"/>
          </a:solidFill>
        </p:grpSpPr>
        <p:sp>
          <p:nvSpPr>
            <p:cNvPr id="30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3" name="Freeform 312"/>
          <p:cNvSpPr>
            <a:spLocks/>
          </p:cNvSpPr>
          <p:nvPr userDrawn="1"/>
        </p:nvSpPr>
        <p:spPr bwMode="auto">
          <a:xfrm>
            <a:off x="4256887" y="6202650"/>
            <a:ext cx="403206" cy="723920"/>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Freeform 313"/>
          <p:cNvSpPr/>
          <p:nvPr userDrawn="1"/>
        </p:nvSpPr>
        <p:spPr bwMode="auto">
          <a:xfrm rot="18900000" flipH="1">
            <a:off x="8668249" y="4954202"/>
            <a:ext cx="438402" cy="61611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5" name="Group 314"/>
          <p:cNvGrpSpPr/>
          <p:nvPr userDrawn="1"/>
        </p:nvGrpSpPr>
        <p:grpSpPr>
          <a:xfrm>
            <a:off x="8703182" y="4554729"/>
            <a:ext cx="426168" cy="450522"/>
            <a:chOff x="-2947988" y="774700"/>
            <a:chExt cx="2936875" cy="3105151"/>
          </a:xfrm>
          <a:solidFill>
            <a:schemeClr val="accent2"/>
          </a:solidFill>
        </p:grpSpPr>
        <p:sp>
          <p:nvSpPr>
            <p:cNvPr id="316"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9" name="Freeform 318"/>
          <p:cNvSpPr/>
          <p:nvPr userDrawn="1"/>
        </p:nvSpPr>
        <p:spPr bwMode="auto">
          <a:xfrm>
            <a:off x="7156345" y="2172998"/>
            <a:ext cx="1330569" cy="133019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0" name="Group 319"/>
          <p:cNvGrpSpPr/>
          <p:nvPr userDrawn="1"/>
        </p:nvGrpSpPr>
        <p:grpSpPr>
          <a:xfrm flipH="1">
            <a:off x="4471910" y="4257153"/>
            <a:ext cx="940591" cy="945601"/>
            <a:chOff x="7736253" y="500448"/>
            <a:chExt cx="1746321" cy="1755869"/>
          </a:xfrm>
          <a:solidFill>
            <a:schemeClr val="accent2"/>
          </a:solidFill>
        </p:grpSpPr>
        <p:sp>
          <p:nvSpPr>
            <p:cNvPr id="321"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3" name="Group 322"/>
          <p:cNvGrpSpPr/>
          <p:nvPr userDrawn="1"/>
        </p:nvGrpSpPr>
        <p:grpSpPr>
          <a:xfrm>
            <a:off x="6403416" y="3460744"/>
            <a:ext cx="827571" cy="810215"/>
            <a:chOff x="909638" y="-1014413"/>
            <a:chExt cx="762000" cy="746125"/>
          </a:xfrm>
          <a:solidFill>
            <a:schemeClr val="accent2"/>
          </a:solidFill>
        </p:grpSpPr>
        <p:sp>
          <p:nvSpPr>
            <p:cNvPr id="324"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8" name="Freeform 327"/>
          <p:cNvSpPr/>
          <p:nvPr userDrawn="1"/>
        </p:nvSpPr>
        <p:spPr bwMode="auto">
          <a:xfrm>
            <a:off x="7495648" y="1654064"/>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Freeform 328"/>
          <p:cNvSpPr/>
          <p:nvPr userDrawn="1"/>
        </p:nvSpPr>
        <p:spPr bwMode="auto">
          <a:xfrm rot="10800000">
            <a:off x="6535570" y="1298759"/>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Freeform 19"/>
          <p:cNvSpPr>
            <a:spLocks noEditPoints="1"/>
          </p:cNvSpPr>
          <p:nvPr userDrawn="1"/>
        </p:nvSpPr>
        <p:spPr bwMode="auto">
          <a:xfrm>
            <a:off x="5095900" y="1510673"/>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Freeform 5"/>
          <p:cNvSpPr>
            <a:spLocks noEditPoints="1"/>
          </p:cNvSpPr>
          <p:nvPr userDrawn="1"/>
        </p:nvSpPr>
        <p:spPr bwMode="auto">
          <a:xfrm flipH="1">
            <a:off x="4056863" y="2888085"/>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2" name="Group 331"/>
          <p:cNvGrpSpPr/>
          <p:nvPr userDrawn="1"/>
        </p:nvGrpSpPr>
        <p:grpSpPr>
          <a:xfrm>
            <a:off x="5210883" y="3273689"/>
            <a:ext cx="814525" cy="952033"/>
            <a:chOff x="1490852" y="-1529087"/>
            <a:chExt cx="798513" cy="933450"/>
          </a:xfrm>
          <a:solidFill>
            <a:schemeClr val="accent2"/>
          </a:solidFill>
        </p:grpSpPr>
        <p:sp>
          <p:nvSpPr>
            <p:cNvPr id="333"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5" name="Group 344"/>
          <p:cNvGrpSpPr/>
          <p:nvPr userDrawn="1"/>
        </p:nvGrpSpPr>
        <p:grpSpPr>
          <a:xfrm>
            <a:off x="6237269" y="2724500"/>
            <a:ext cx="575242" cy="343898"/>
            <a:chOff x="2453634" y="7289176"/>
            <a:chExt cx="3764603" cy="2250921"/>
          </a:xfrm>
          <a:solidFill>
            <a:schemeClr val="accent2"/>
          </a:solidFill>
        </p:grpSpPr>
        <p:sp>
          <p:nvSpPr>
            <p:cNvPr id="346" name="Freeform 345"/>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Freeform 346"/>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Freeform 347"/>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9" name="Freeform 48"/>
          <p:cNvSpPr>
            <a:spLocks noChangeAspect="1"/>
          </p:cNvSpPr>
          <p:nvPr userDrawn="1"/>
        </p:nvSpPr>
        <p:spPr bwMode="black">
          <a:xfrm>
            <a:off x="7526023" y="3720400"/>
            <a:ext cx="1109909" cy="94768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0" name="Group 349"/>
          <p:cNvGrpSpPr/>
          <p:nvPr userDrawn="1"/>
        </p:nvGrpSpPr>
        <p:grpSpPr>
          <a:xfrm>
            <a:off x="5752462" y="4577413"/>
            <a:ext cx="841776" cy="1171000"/>
            <a:chOff x="9817768" y="3561350"/>
            <a:chExt cx="1937085" cy="2695071"/>
          </a:xfrm>
          <a:solidFill>
            <a:schemeClr val="accent2"/>
          </a:solidFill>
        </p:grpSpPr>
        <p:sp>
          <p:nvSpPr>
            <p:cNvPr id="351" name="Freeform 350"/>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351"/>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352"/>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353"/>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Rectangle 354"/>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7" name="Freeform 114"/>
          <p:cNvSpPr>
            <a:spLocks noEditPoints="1"/>
          </p:cNvSpPr>
          <p:nvPr userDrawn="1"/>
        </p:nvSpPr>
        <p:spPr bwMode="auto">
          <a:xfrm>
            <a:off x="5097183" y="2541589"/>
            <a:ext cx="549731" cy="54965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357"/>
          <p:cNvSpPr/>
          <p:nvPr userDrawn="1"/>
        </p:nvSpPr>
        <p:spPr bwMode="auto">
          <a:xfrm>
            <a:off x="6818511" y="4483158"/>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Freeform 358"/>
          <p:cNvSpPr/>
          <p:nvPr userDrawn="1"/>
        </p:nvSpPr>
        <p:spPr bwMode="auto">
          <a:xfrm rot="2700000">
            <a:off x="7170236" y="4927477"/>
            <a:ext cx="624696" cy="878170"/>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0" name="Group 359"/>
          <p:cNvGrpSpPr/>
          <p:nvPr userDrawn="1"/>
        </p:nvGrpSpPr>
        <p:grpSpPr>
          <a:xfrm>
            <a:off x="4175900" y="2228552"/>
            <a:ext cx="737157" cy="380576"/>
            <a:chOff x="7245576" y="-1091036"/>
            <a:chExt cx="1165226" cy="601663"/>
          </a:xfrm>
          <a:solidFill>
            <a:schemeClr val="accent2"/>
          </a:solidFill>
        </p:grpSpPr>
        <p:sp>
          <p:nvSpPr>
            <p:cNvPr id="361"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2"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3"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64" name="Oval 363"/>
          <p:cNvSpPr/>
          <p:nvPr userDrawn="1"/>
        </p:nvSpPr>
        <p:spPr bwMode="auto">
          <a:xfrm>
            <a:off x="5363658" y="542430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Oval 364"/>
          <p:cNvSpPr/>
          <p:nvPr userDrawn="1"/>
        </p:nvSpPr>
        <p:spPr bwMode="auto">
          <a:xfrm>
            <a:off x="6873007" y="321348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Oval 365"/>
          <p:cNvSpPr/>
          <p:nvPr userDrawn="1"/>
        </p:nvSpPr>
        <p:spPr bwMode="auto">
          <a:xfrm>
            <a:off x="4151927" y="411595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p:cNvSpPr/>
          <p:nvPr userDrawn="1"/>
        </p:nvSpPr>
        <p:spPr bwMode="auto">
          <a:xfrm>
            <a:off x="5826228" y="273710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Freeform 16"/>
          <p:cNvSpPr>
            <a:spLocks noEditPoints="1"/>
          </p:cNvSpPr>
          <p:nvPr userDrawn="1"/>
        </p:nvSpPr>
        <p:spPr bwMode="auto">
          <a:xfrm>
            <a:off x="5661602" y="1131845"/>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9" name="Group 368"/>
          <p:cNvGrpSpPr/>
          <p:nvPr userDrawn="1"/>
        </p:nvGrpSpPr>
        <p:grpSpPr>
          <a:xfrm>
            <a:off x="10721467" y="3513248"/>
            <a:ext cx="1523877" cy="1156953"/>
            <a:chOff x="-1344613" y="4154488"/>
            <a:chExt cx="1787526" cy="1357312"/>
          </a:xfrm>
          <a:solidFill>
            <a:schemeClr val="accent2"/>
          </a:solidFill>
        </p:grpSpPr>
        <p:sp>
          <p:nvSpPr>
            <p:cNvPr id="370" name="Freeform 5"/>
            <p:cNvSpPr>
              <a:spLocks/>
            </p:cNvSpPr>
            <p:nvPr/>
          </p:nvSpPr>
          <p:spPr bwMode="auto">
            <a:xfrm>
              <a:off x="-1344613" y="4154488"/>
              <a:ext cx="1787526" cy="968375"/>
            </a:xfrm>
            <a:custGeom>
              <a:avLst/>
              <a:gdLst>
                <a:gd name="T0" fmla="*/ 397 w 474"/>
                <a:gd name="T1" fmla="*/ 100 h 256"/>
                <a:gd name="T2" fmla="*/ 399 w 474"/>
                <a:gd name="T3" fmla="*/ 79 h 256"/>
                <a:gd name="T4" fmla="*/ 317 w 474"/>
                <a:gd name="T5" fmla="*/ 0 h 256"/>
                <a:gd name="T6" fmla="*/ 236 w 474"/>
                <a:gd name="T7" fmla="*/ 55 h 256"/>
                <a:gd name="T8" fmla="*/ 186 w 474"/>
                <a:gd name="T9" fmla="*/ 40 h 256"/>
                <a:gd name="T10" fmla="*/ 104 w 474"/>
                <a:gd name="T11" fmla="*/ 102 h 256"/>
                <a:gd name="T12" fmla="*/ 85 w 474"/>
                <a:gd name="T13" fmla="*/ 100 h 256"/>
                <a:gd name="T14" fmla="*/ 0 w 474"/>
                <a:gd name="T15" fmla="*/ 178 h 256"/>
                <a:gd name="T16" fmla="*/ 85 w 474"/>
                <a:gd name="T17" fmla="*/ 256 h 256"/>
                <a:gd name="T18" fmla="*/ 99 w 474"/>
                <a:gd name="T19" fmla="*/ 256 h 256"/>
                <a:gd name="T20" fmla="*/ 99 w 474"/>
                <a:gd name="T21" fmla="*/ 238 h 256"/>
                <a:gd name="T22" fmla="*/ 85 w 474"/>
                <a:gd name="T23" fmla="*/ 238 h 256"/>
                <a:gd name="T24" fmla="*/ 18 w 474"/>
                <a:gd name="T25" fmla="*/ 178 h 256"/>
                <a:gd name="T26" fmla="*/ 85 w 474"/>
                <a:gd name="T27" fmla="*/ 118 h 256"/>
                <a:gd name="T28" fmla="*/ 107 w 474"/>
                <a:gd name="T29" fmla="*/ 123 h 256"/>
                <a:gd name="T30" fmla="*/ 116 w 474"/>
                <a:gd name="T31" fmla="*/ 122 h 256"/>
                <a:gd name="T32" fmla="*/ 120 w 474"/>
                <a:gd name="T33" fmla="*/ 115 h 256"/>
                <a:gd name="T34" fmla="*/ 186 w 474"/>
                <a:gd name="T35" fmla="*/ 58 h 256"/>
                <a:gd name="T36" fmla="*/ 235 w 474"/>
                <a:gd name="T37" fmla="*/ 78 h 256"/>
                <a:gd name="T38" fmla="*/ 244 w 474"/>
                <a:gd name="T39" fmla="*/ 80 h 256"/>
                <a:gd name="T40" fmla="*/ 250 w 474"/>
                <a:gd name="T41" fmla="*/ 72 h 256"/>
                <a:gd name="T42" fmla="*/ 317 w 474"/>
                <a:gd name="T43" fmla="*/ 19 h 256"/>
                <a:gd name="T44" fmla="*/ 381 w 474"/>
                <a:gd name="T45" fmla="*/ 79 h 256"/>
                <a:gd name="T46" fmla="*/ 375 w 474"/>
                <a:gd name="T47" fmla="*/ 107 h 256"/>
                <a:gd name="T48" fmla="*/ 379 w 474"/>
                <a:gd name="T49" fmla="*/ 118 h 256"/>
                <a:gd name="T50" fmla="*/ 389 w 474"/>
                <a:gd name="T51" fmla="*/ 118 h 256"/>
                <a:gd name="T52" fmla="*/ 390 w 474"/>
                <a:gd name="T53" fmla="*/ 118 h 256"/>
                <a:gd name="T54" fmla="*/ 456 w 474"/>
                <a:gd name="T55" fmla="*/ 178 h 256"/>
                <a:gd name="T56" fmla="*/ 390 w 474"/>
                <a:gd name="T57" fmla="*/ 238 h 256"/>
                <a:gd name="T58" fmla="*/ 375 w 474"/>
                <a:gd name="T59" fmla="*/ 238 h 256"/>
                <a:gd name="T60" fmla="*/ 375 w 474"/>
                <a:gd name="T61" fmla="*/ 256 h 256"/>
                <a:gd name="T62" fmla="*/ 390 w 474"/>
                <a:gd name="T63" fmla="*/ 256 h 256"/>
                <a:gd name="T64" fmla="*/ 474 w 474"/>
                <a:gd name="T65" fmla="*/ 178 h 256"/>
                <a:gd name="T66" fmla="*/ 397 w 474"/>
                <a:gd name="T67" fmla="*/ 10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4" h="256">
                  <a:moveTo>
                    <a:pt x="397" y="100"/>
                  </a:moveTo>
                  <a:cubicBezTo>
                    <a:pt x="398" y="93"/>
                    <a:pt x="399" y="86"/>
                    <a:pt x="399" y="79"/>
                  </a:cubicBezTo>
                  <a:cubicBezTo>
                    <a:pt x="399" y="36"/>
                    <a:pt x="362" y="0"/>
                    <a:pt x="317" y="0"/>
                  </a:cubicBezTo>
                  <a:cubicBezTo>
                    <a:pt x="280" y="0"/>
                    <a:pt x="247" y="23"/>
                    <a:pt x="236" y="55"/>
                  </a:cubicBezTo>
                  <a:cubicBezTo>
                    <a:pt x="222" y="45"/>
                    <a:pt x="205" y="40"/>
                    <a:pt x="186" y="40"/>
                  </a:cubicBezTo>
                  <a:cubicBezTo>
                    <a:pt x="145" y="40"/>
                    <a:pt x="111" y="66"/>
                    <a:pt x="104" y="102"/>
                  </a:cubicBezTo>
                  <a:cubicBezTo>
                    <a:pt x="98" y="100"/>
                    <a:pt x="91" y="100"/>
                    <a:pt x="85" y="100"/>
                  </a:cubicBezTo>
                  <a:cubicBezTo>
                    <a:pt x="39" y="100"/>
                    <a:pt x="0" y="135"/>
                    <a:pt x="0" y="178"/>
                  </a:cubicBezTo>
                  <a:cubicBezTo>
                    <a:pt x="0" y="220"/>
                    <a:pt x="39" y="256"/>
                    <a:pt x="85" y="256"/>
                  </a:cubicBezTo>
                  <a:cubicBezTo>
                    <a:pt x="99" y="256"/>
                    <a:pt x="99" y="256"/>
                    <a:pt x="99" y="256"/>
                  </a:cubicBezTo>
                  <a:cubicBezTo>
                    <a:pt x="99" y="238"/>
                    <a:pt x="99" y="238"/>
                    <a:pt x="99" y="238"/>
                  </a:cubicBezTo>
                  <a:cubicBezTo>
                    <a:pt x="85" y="238"/>
                    <a:pt x="85" y="238"/>
                    <a:pt x="85" y="238"/>
                  </a:cubicBezTo>
                  <a:cubicBezTo>
                    <a:pt x="49" y="238"/>
                    <a:pt x="18" y="210"/>
                    <a:pt x="18" y="178"/>
                  </a:cubicBezTo>
                  <a:cubicBezTo>
                    <a:pt x="18" y="145"/>
                    <a:pt x="49" y="118"/>
                    <a:pt x="85" y="118"/>
                  </a:cubicBezTo>
                  <a:cubicBezTo>
                    <a:pt x="93" y="118"/>
                    <a:pt x="100" y="119"/>
                    <a:pt x="107" y="123"/>
                  </a:cubicBezTo>
                  <a:cubicBezTo>
                    <a:pt x="110" y="124"/>
                    <a:pt x="113" y="124"/>
                    <a:pt x="116" y="122"/>
                  </a:cubicBezTo>
                  <a:cubicBezTo>
                    <a:pt x="118" y="121"/>
                    <a:pt x="120" y="118"/>
                    <a:pt x="120" y="115"/>
                  </a:cubicBezTo>
                  <a:cubicBezTo>
                    <a:pt x="122" y="82"/>
                    <a:pt x="150" y="58"/>
                    <a:pt x="186" y="58"/>
                  </a:cubicBezTo>
                  <a:cubicBezTo>
                    <a:pt x="206" y="58"/>
                    <a:pt x="222" y="64"/>
                    <a:pt x="235" y="78"/>
                  </a:cubicBezTo>
                  <a:cubicBezTo>
                    <a:pt x="237" y="80"/>
                    <a:pt x="241" y="81"/>
                    <a:pt x="244" y="80"/>
                  </a:cubicBezTo>
                  <a:cubicBezTo>
                    <a:pt x="248" y="79"/>
                    <a:pt x="250" y="76"/>
                    <a:pt x="250" y="72"/>
                  </a:cubicBezTo>
                  <a:cubicBezTo>
                    <a:pt x="254" y="43"/>
                    <a:pt x="284" y="19"/>
                    <a:pt x="317" y="19"/>
                  </a:cubicBezTo>
                  <a:cubicBezTo>
                    <a:pt x="352" y="19"/>
                    <a:pt x="381" y="46"/>
                    <a:pt x="381" y="79"/>
                  </a:cubicBezTo>
                  <a:cubicBezTo>
                    <a:pt x="381" y="89"/>
                    <a:pt x="379" y="99"/>
                    <a:pt x="375" y="107"/>
                  </a:cubicBezTo>
                  <a:cubicBezTo>
                    <a:pt x="374" y="111"/>
                    <a:pt x="375" y="115"/>
                    <a:pt x="379" y="118"/>
                  </a:cubicBezTo>
                  <a:cubicBezTo>
                    <a:pt x="382" y="120"/>
                    <a:pt x="386" y="120"/>
                    <a:pt x="389" y="118"/>
                  </a:cubicBezTo>
                  <a:cubicBezTo>
                    <a:pt x="390" y="118"/>
                    <a:pt x="390" y="118"/>
                    <a:pt x="390" y="118"/>
                  </a:cubicBezTo>
                  <a:cubicBezTo>
                    <a:pt x="426" y="118"/>
                    <a:pt x="456" y="145"/>
                    <a:pt x="456" y="178"/>
                  </a:cubicBezTo>
                  <a:cubicBezTo>
                    <a:pt x="456" y="211"/>
                    <a:pt x="426" y="238"/>
                    <a:pt x="390" y="238"/>
                  </a:cubicBezTo>
                  <a:cubicBezTo>
                    <a:pt x="375" y="238"/>
                    <a:pt x="375" y="238"/>
                    <a:pt x="375" y="238"/>
                  </a:cubicBezTo>
                  <a:cubicBezTo>
                    <a:pt x="375" y="256"/>
                    <a:pt x="375" y="256"/>
                    <a:pt x="375" y="256"/>
                  </a:cubicBezTo>
                  <a:cubicBezTo>
                    <a:pt x="390" y="256"/>
                    <a:pt x="390" y="256"/>
                    <a:pt x="390" y="256"/>
                  </a:cubicBezTo>
                  <a:cubicBezTo>
                    <a:pt x="436" y="256"/>
                    <a:pt x="474" y="221"/>
                    <a:pt x="474" y="178"/>
                  </a:cubicBezTo>
                  <a:cubicBezTo>
                    <a:pt x="474" y="137"/>
                    <a:pt x="440" y="103"/>
                    <a:pt x="397"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1" name="Freeform 6"/>
            <p:cNvSpPr>
              <a:spLocks/>
            </p:cNvSpPr>
            <p:nvPr/>
          </p:nvSpPr>
          <p:spPr bwMode="auto">
            <a:xfrm>
              <a:off x="-850900" y="4918075"/>
              <a:ext cx="68263" cy="325437"/>
            </a:xfrm>
            <a:custGeom>
              <a:avLst/>
              <a:gdLst>
                <a:gd name="T0" fmla="*/ 0 w 43"/>
                <a:gd name="T1" fmla="*/ 0 h 205"/>
                <a:gd name="T2" fmla="*/ 0 w 43"/>
                <a:gd name="T3" fmla="*/ 186 h 205"/>
                <a:gd name="T4" fmla="*/ 0 w 43"/>
                <a:gd name="T5" fmla="*/ 205 h 205"/>
                <a:gd name="T6" fmla="*/ 43 w 43"/>
                <a:gd name="T7" fmla="*/ 205 h 205"/>
                <a:gd name="T8" fmla="*/ 43 w 43"/>
                <a:gd name="T9" fmla="*/ 186 h 205"/>
                <a:gd name="T10" fmla="*/ 43 w 43"/>
                <a:gd name="T11" fmla="*/ 0 h 205"/>
                <a:gd name="T12" fmla="*/ 0 w 43"/>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43" h="205">
                  <a:moveTo>
                    <a:pt x="0" y="0"/>
                  </a:moveTo>
                  <a:lnTo>
                    <a:pt x="0" y="186"/>
                  </a:lnTo>
                  <a:lnTo>
                    <a:pt x="0" y="205"/>
                  </a:lnTo>
                  <a:lnTo>
                    <a:pt x="43" y="205"/>
                  </a:lnTo>
                  <a:lnTo>
                    <a:pt x="43" y="186"/>
                  </a:lnTo>
                  <a:lnTo>
                    <a:pt x="4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2" name="Freeform 7"/>
            <p:cNvSpPr>
              <a:spLocks/>
            </p:cNvSpPr>
            <p:nvPr/>
          </p:nvSpPr>
          <p:spPr bwMode="auto">
            <a:xfrm>
              <a:off x="-615950" y="4945063"/>
              <a:ext cx="68263" cy="487362"/>
            </a:xfrm>
            <a:custGeom>
              <a:avLst/>
              <a:gdLst>
                <a:gd name="T0" fmla="*/ 43 w 43"/>
                <a:gd name="T1" fmla="*/ 0 h 307"/>
                <a:gd name="T2" fmla="*/ 0 w 43"/>
                <a:gd name="T3" fmla="*/ 0 h 307"/>
                <a:gd name="T4" fmla="*/ 0 w 43"/>
                <a:gd name="T5" fmla="*/ 169 h 307"/>
                <a:gd name="T6" fmla="*/ 0 w 43"/>
                <a:gd name="T7" fmla="*/ 307 h 307"/>
                <a:gd name="T8" fmla="*/ 43 w 43"/>
                <a:gd name="T9" fmla="*/ 307 h 307"/>
                <a:gd name="T10" fmla="*/ 43 w 43"/>
                <a:gd name="T11" fmla="*/ 169 h 307"/>
                <a:gd name="T12" fmla="*/ 43 w 43"/>
                <a:gd name="T13" fmla="*/ 0 h 307"/>
              </a:gdLst>
              <a:ahLst/>
              <a:cxnLst>
                <a:cxn ang="0">
                  <a:pos x="T0" y="T1"/>
                </a:cxn>
                <a:cxn ang="0">
                  <a:pos x="T2" y="T3"/>
                </a:cxn>
                <a:cxn ang="0">
                  <a:pos x="T4" y="T5"/>
                </a:cxn>
                <a:cxn ang="0">
                  <a:pos x="T6" y="T7"/>
                </a:cxn>
                <a:cxn ang="0">
                  <a:pos x="T8" y="T9"/>
                </a:cxn>
                <a:cxn ang="0">
                  <a:pos x="T10" y="T11"/>
                </a:cxn>
                <a:cxn ang="0">
                  <a:pos x="T12" y="T13"/>
                </a:cxn>
              </a:cxnLst>
              <a:rect l="0" t="0" r="r" b="b"/>
              <a:pathLst>
                <a:path w="43" h="307">
                  <a:moveTo>
                    <a:pt x="43" y="0"/>
                  </a:moveTo>
                  <a:lnTo>
                    <a:pt x="0" y="0"/>
                  </a:lnTo>
                  <a:lnTo>
                    <a:pt x="0" y="169"/>
                  </a:lnTo>
                  <a:lnTo>
                    <a:pt x="0" y="307"/>
                  </a:lnTo>
                  <a:lnTo>
                    <a:pt x="43" y="307"/>
                  </a:lnTo>
                  <a:lnTo>
                    <a:pt x="43" y="169"/>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3" name="Freeform 8"/>
            <p:cNvSpPr>
              <a:spLocks/>
            </p:cNvSpPr>
            <p:nvPr/>
          </p:nvSpPr>
          <p:spPr bwMode="auto">
            <a:xfrm>
              <a:off x="-382587" y="4857750"/>
              <a:ext cx="68263" cy="654050"/>
            </a:xfrm>
            <a:custGeom>
              <a:avLst/>
              <a:gdLst>
                <a:gd name="T0" fmla="*/ 0 w 43"/>
                <a:gd name="T1" fmla="*/ 224 h 412"/>
                <a:gd name="T2" fmla="*/ 0 w 43"/>
                <a:gd name="T3" fmla="*/ 412 h 412"/>
                <a:gd name="T4" fmla="*/ 43 w 43"/>
                <a:gd name="T5" fmla="*/ 412 h 412"/>
                <a:gd name="T6" fmla="*/ 43 w 43"/>
                <a:gd name="T7" fmla="*/ 224 h 412"/>
                <a:gd name="T8" fmla="*/ 43 w 43"/>
                <a:gd name="T9" fmla="*/ 0 h 412"/>
                <a:gd name="T10" fmla="*/ 0 w 43"/>
                <a:gd name="T11" fmla="*/ 0 h 412"/>
                <a:gd name="T12" fmla="*/ 0 w 43"/>
                <a:gd name="T13" fmla="*/ 224 h 412"/>
              </a:gdLst>
              <a:ahLst/>
              <a:cxnLst>
                <a:cxn ang="0">
                  <a:pos x="T0" y="T1"/>
                </a:cxn>
                <a:cxn ang="0">
                  <a:pos x="T2" y="T3"/>
                </a:cxn>
                <a:cxn ang="0">
                  <a:pos x="T4" y="T5"/>
                </a:cxn>
                <a:cxn ang="0">
                  <a:pos x="T6" y="T7"/>
                </a:cxn>
                <a:cxn ang="0">
                  <a:pos x="T8" y="T9"/>
                </a:cxn>
                <a:cxn ang="0">
                  <a:pos x="T10" y="T11"/>
                </a:cxn>
                <a:cxn ang="0">
                  <a:pos x="T12" y="T13"/>
                </a:cxn>
              </a:cxnLst>
              <a:rect l="0" t="0" r="r" b="b"/>
              <a:pathLst>
                <a:path w="43" h="412">
                  <a:moveTo>
                    <a:pt x="0" y="224"/>
                  </a:moveTo>
                  <a:lnTo>
                    <a:pt x="0" y="412"/>
                  </a:lnTo>
                  <a:lnTo>
                    <a:pt x="43" y="412"/>
                  </a:lnTo>
                  <a:lnTo>
                    <a:pt x="43" y="224"/>
                  </a:lnTo>
                  <a:lnTo>
                    <a:pt x="43" y="0"/>
                  </a:lnTo>
                  <a:lnTo>
                    <a:pt x="0" y="0"/>
                  </a:lnTo>
                  <a:lnTo>
                    <a:pt x="0"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4" name="Freeform 9"/>
            <p:cNvSpPr>
              <a:spLocks/>
            </p:cNvSpPr>
            <p:nvPr/>
          </p:nvSpPr>
          <p:spPr bwMode="auto">
            <a:xfrm>
              <a:off x="-152400" y="4899025"/>
              <a:ext cx="71438" cy="488950"/>
            </a:xfrm>
            <a:custGeom>
              <a:avLst/>
              <a:gdLst>
                <a:gd name="T0" fmla="*/ 0 w 45"/>
                <a:gd name="T1" fmla="*/ 198 h 308"/>
                <a:gd name="T2" fmla="*/ 0 w 45"/>
                <a:gd name="T3" fmla="*/ 308 h 308"/>
                <a:gd name="T4" fmla="*/ 45 w 45"/>
                <a:gd name="T5" fmla="*/ 308 h 308"/>
                <a:gd name="T6" fmla="*/ 45 w 45"/>
                <a:gd name="T7" fmla="*/ 198 h 308"/>
                <a:gd name="T8" fmla="*/ 45 w 45"/>
                <a:gd name="T9" fmla="*/ 0 h 308"/>
                <a:gd name="T10" fmla="*/ 0 w 45"/>
                <a:gd name="T11" fmla="*/ 0 h 308"/>
                <a:gd name="T12" fmla="*/ 0 w 45"/>
                <a:gd name="T13" fmla="*/ 198 h 308"/>
              </a:gdLst>
              <a:ahLst/>
              <a:cxnLst>
                <a:cxn ang="0">
                  <a:pos x="T0" y="T1"/>
                </a:cxn>
                <a:cxn ang="0">
                  <a:pos x="T2" y="T3"/>
                </a:cxn>
                <a:cxn ang="0">
                  <a:pos x="T4" y="T5"/>
                </a:cxn>
                <a:cxn ang="0">
                  <a:pos x="T6" y="T7"/>
                </a:cxn>
                <a:cxn ang="0">
                  <a:pos x="T8" y="T9"/>
                </a:cxn>
                <a:cxn ang="0">
                  <a:pos x="T10" y="T11"/>
                </a:cxn>
                <a:cxn ang="0">
                  <a:pos x="T12" y="T13"/>
                </a:cxn>
              </a:cxnLst>
              <a:rect l="0" t="0" r="r" b="b"/>
              <a:pathLst>
                <a:path w="45" h="308">
                  <a:moveTo>
                    <a:pt x="0" y="198"/>
                  </a:moveTo>
                  <a:lnTo>
                    <a:pt x="0" y="308"/>
                  </a:lnTo>
                  <a:lnTo>
                    <a:pt x="45" y="308"/>
                  </a:lnTo>
                  <a:lnTo>
                    <a:pt x="45" y="198"/>
                  </a:lnTo>
                  <a:lnTo>
                    <a:pt x="45" y="0"/>
                  </a:lnTo>
                  <a:lnTo>
                    <a:pt x="0" y="0"/>
                  </a:lnTo>
                  <a:lnTo>
                    <a:pt x="0"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5" name="Rectangle 374"/>
          <p:cNvSpPr/>
          <p:nvPr userDrawn="1"/>
        </p:nvSpPr>
        <p:spPr bwMode="auto">
          <a:xfrm>
            <a:off x="-198194" y="-466205"/>
            <a:ext cx="12787674" cy="7640307"/>
          </a:xfrm>
          <a:prstGeom prst="rect">
            <a:avLst/>
          </a:prstGeom>
          <a:solidFill>
            <a:schemeClr val="accent2">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390"/>
          <p:cNvSpPr/>
          <p:nvPr userDrawn="1"/>
        </p:nvSpPr>
        <p:spPr bwMode="auto">
          <a:xfrm>
            <a:off x="-823916" y="-1896294"/>
            <a:ext cx="13846208" cy="1865207"/>
          </a:xfrm>
          <a:prstGeom prst="rect">
            <a:avLst/>
          </a:prstGeom>
          <a:solidFill>
            <a:srgbClr val="FDFD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userDrawn="1"/>
        </p:nvSpPr>
        <p:spPr bwMode="auto">
          <a:xfrm>
            <a:off x="-823916" y="7041122"/>
            <a:ext cx="13846208" cy="1865207"/>
          </a:xfrm>
          <a:prstGeom prst="rect">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Rectangle 392"/>
          <p:cNvSpPr/>
          <p:nvPr userDrawn="1"/>
        </p:nvSpPr>
        <p:spPr bwMode="auto">
          <a:xfrm>
            <a:off x="-1134825" y="-42616"/>
            <a:ext cx="1121881" cy="7104914"/>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Rectangle 393"/>
          <p:cNvSpPr/>
          <p:nvPr userDrawn="1"/>
        </p:nvSpPr>
        <p:spPr bwMode="auto">
          <a:xfrm>
            <a:off x="12450534" y="-42616"/>
            <a:ext cx="1121881" cy="71049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Rectangle 375"/>
          <p:cNvSpPr/>
          <p:nvPr userDrawn="1"/>
        </p:nvSpPr>
        <p:spPr bwMode="auto">
          <a:xfrm>
            <a:off x="-78026" y="-129215"/>
            <a:ext cx="12589480" cy="7303994"/>
          </a:xfrm>
          <a:prstGeom prst="rect">
            <a:avLst/>
          </a:prstGeom>
          <a:solidFill>
            <a:schemeClr val="accent4">
              <a:alpha val="4902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51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719"/>
            <a:ext cx="12436475" cy="7040245"/>
          </a:xfrm>
          <a:prstGeom prst="rect">
            <a:avLst/>
          </a:prstGeom>
        </p:spPr>
      </p:pic>
    </p:spTree>
    <p:extLst>
      <p:ext uri="{BB962C8B-B14F-4D97-AF65-F5344CB8AC3E}">
        <p14:creationId xmlns:p14="http://schemas.microsoft.com/office/powerpoint/2010/main" val="4441149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Microsoft logo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85" tIns="93185" rIns="93185" bIns="93185" numCol="1" spcCol="0" rtlCol="0" fromWordArt="0" anchor="b" anchorCtr="0" forceAA="0" compatLnSpc="1">
            <a:prstTxWarp prst="textNoShape">
              <a:avLst/>
            </a:prstTxWarp>
            <a:noAutofit/>
          </a:bodyPr>
          <a:lstStyle/>
          <a:p>
            <a:pPr marL="0" marR="0" lvl="0" indent="0" algn="r" defTabSz="93167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6745426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776002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6"/>
            <a:ext cx="11887200" cy="2028276"/>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378" indent="0">
              <a:buNone/>
              <a:defRPr sz="1999"/>
            </a:lvl3pPr>
            <a:lvl4pPr marL="456755" indent="0">
              <a:buNone/>
              <a:defRPr sz="1799"/>
            </a:lvl4pPr>
            <a:lvl5pPr marL="68513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272902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87697159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6475" cy="8290982"/>
          </a:xfrm>
          <a:prstGeom prst="rect">
            <a:avLst/>
          </a:prstGeom>
        </p:spPr>
      </p:pic>
    </p:spTree>
    <p:extLst>
      <p:ext uri="{BB962C8B-B14F-4D97-AF65-F5344CB8AC3E}">
        <p14:creationId xmlns:p14="http://schemas.microsoft.com/office/powerpoint/2010/main" val="219785157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02567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217033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4006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62631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144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038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209579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056852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824899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25933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40016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9079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62761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6455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2832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04704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935067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44443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2782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807125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848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81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630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591736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1086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1218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23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80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412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77726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77651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03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68405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5468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96623297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76" name="Freeform 16"/>
          <p:cNvSpPr>
            <a:spLocks/>
          </p:cNvSpPr>
          <p:nvPr userDrawn="1"/>
        </p:nvSpPr>
        <p:spPr bwMode="auto">
          <a:xfrm>
            <a:off x="0" y="4032250"/>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7"/>
          <p:cNvSpPr>
            <a:spLocks/>
          </p:cNvSpPr>
          <p:nvPr userDrawn="1"/>
        </p:nvSpPr>
        <p:spPr bwMode="auto">
          <a:xfrm>
            <a:off x="5503863"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8"/>
          <p:cNvSpPr>
            <a:spLocks/>
          </p:cNvSpPr>
          <p:nvPr userDrawn="1"/>
        </p:nvSpPr>
        <p:spPr bwMode="auto">
          <a:xfrm flipH="1">
            <a:off x="8636000"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9" name="Freeform 20"/>
          <p:cNvSpPr>
            <a:spLocks noEditPoints="1"/>
          </p:cNvSpPr>
          <p:nvPr userDrawn="1"/>
        </p:nvSpPr>
        <p:spPr bwMode="auto">
          <a:xfrm>
            <a:off x="8267995" y="309232"/>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5"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7" name="Group 146"/>
          <p:cNvGrpSpPr/>
          <p:nvPr userDrawn="1"/>
        </p:nvGrpSpPr>
        <p:grpSpPr>
          <a:xfrm>
            <a:off x="0" y="4329113"/>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grpSp>
      </p:grpSp>
      <p:sp>
        <p:nvSpPr>
          <p:cNvPr id="157" name="TextBox 156"/>
          <p:cNvSpPr txBox="1"/>
          <p:nvPr userDrawn="1"/>
        </p:nvSpPr>
        <p:spPr>
          <a:xfrm>
            <a:off x="10627056" y="6068944"/>
            <a:ext cx="1534716" cy="627864"/>
          </a:xfrm>
          <a:prstGeom prst="rect">
            <a:avLst/>
          </a:prstGeom>
          <a:noFill/>
        </p:spPr>
        <p:txBody>
          <a:bodyPr wrap="none" lIns="182880" tIns="146304" rIns="182880" bIns="146304"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85714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96465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79"/>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693721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802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6629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399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537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27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059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12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492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7918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74447383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2628"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1795965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1"/>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298366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7078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224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3051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347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41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8383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534639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327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5386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4097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Edit Master text styles</a:t>
            </a:r>
          </a:p>
        </p:txBody>
      </p:sp>
    </p:spTree>
    <p:extLst>
      <p:ext uri="{BB962C8B-B14F-4D97-AF65-F5344CB8AC3E}">
        <p14:creationId xmlns:p14="http://schemas.microsoft.com/office/powerpoint/2010/main" val="242587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63296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400322088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9695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482331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076167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577358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5278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49239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728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Product logo</a:t>
            </a:r>
          </a:p>
        </p:txBody>
      </p:sp>
      <p:sp>
        <p:nvSpPr>
          <p:cNvPr id="11" name="Rectangle 10"/>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7437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006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7597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000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81438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288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4822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1489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88432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sp>
        <p:nvSpPr>
          <p:cNvPr id="76" name="Freeform 16"/>
          <p:cNvSpPr>
            <a:spLocks/>
          </p:cNvSpPr>
          <p:nvPr userDrawn="1"/>
        </p:nvSpPr>
        <p:spPr bwMode="auto">
          <a:xfrm>
            <a:off x="0" y="4032251"/>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7" name="Freeform 17"/>
          <p:cNvSpPr>
            <a:spLocks/>
          </p:cNvSpPr>
          <p:nvPr userDrawn="1"/>
        </p:nvSpPr>
        <p:spPr bwMode="auto">
          <a:xfrm>
            <a:off x="5503864"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8" name="Freeform 18"/>
          <p:cNvSpPr>
            <a:spLocks/>
          </p:cNvSpPr>
          <p:nvPr userDrawn="1"/>
        </p:nvSpPr>
        <p:spPr bwMode="auto">
          <a:xfrm flipH="1">
            <a:off x="8636001"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79" name="Freeform 20"/>
          <p:cNvSpPr>
            <a:spLocks noEditPoints="1"/>
          </p:cNvSpPr>
          <p:nvPr userDrawn="1"/>
        </p:nvSpPr>
        <p:spPr bwMode="auto">
          <a:xfrm>
            <a:off x="8267995" y="309233"/>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27" tIns="45713" rIns="91427" bIns="45713" numCol="1" anchor="t" anchorCtr="0" compatLnSpc="1">
            <a:prstTxWarp prst="textNoShape">
              <a:avLst/>
            </a:prstTxWarp>
          </a:bodyPr>
          <a:lstStyle/>
          <a:p>
            <a:endParaRPr lang="en-US" sz="1800"/>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5" name="Freeform 6"/>
          <p:cNvSpPr>
            <a:spLocks/>
          </p:cNvSpPr>
          <p:nvPr userDrawn="1"/>
        </p:nvSpPr>
        <p:spPr bwMode="auto">
          <a:xfrm>
            <a:off x="8602664"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6" name="Freeform 19"/>
          <p:cNvSpPr>
            <a:spLocks/>
          </p:cNvSpPr>
          <p:nvPr userDrawn="1"/>
        </p:nvSpPr>
        <p:spPr bwMode="auto">
          <a:xfrm>
            <a:off x="8570915" y="5738814"/>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47" name="Group 146"/>
          <p:cNvGrpSpPr/>
          <p:nvPr userDrawn="1"/>
        </p:nvGrpSpPr>
        <p:grpSpPr>
          <a:xfrm>
            <a:off x="0" y="4329114"/>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99"/>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grpSp>
      </p:grpSp>
      <p:sp>
        <p:nvSpPr>
          <p:cNvPr id="157" name="TextBox 156"/>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459558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87404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666249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77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187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884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931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69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915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833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3449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3227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415529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24094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696076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995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0691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09074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2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7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713349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7997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1704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998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27807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Edit Master text styles</a:t>
            </a:r>
          </a:p>
        </p:txBody>
      </p:sp>
    </p:spTree>
    <p:extLst>
      <p:ext uri="{BB962C8B-B14F-4D97-AF65-F5344CB8AC3E}">
        <p14:creationId xmlns:p14="http://schemas.microsoft.com/office/powerpoint/2010/main" val="2398225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874079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646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7472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23553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1364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66917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323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7600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070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31494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9162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33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249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79406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0996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249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082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013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5915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06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1"/>
            <a:ext cx="3278492" cy="704445"/>
          </a:xfrm>
          <a:prstGeom prst="rect">
            <a:avLst/>
          </a:prstGeom>
        </p:spPr>
      </p:pic>
    </p:spTree>
    <p:extLst>
      <p:ext uri="{BB962C8B-B14F-4D97-AF65-F5344CB8AC3E}">
        <p14:creationId xmlns:p14="http://schemas.microsoft.com/office/powerpoint/2010/main" val="3224354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0"/>
            <a:ext cx="877165" cy="322614"/>
          </a:xfrm>
          <a:prstGeom prst="rect">
            <a:avLst/>
          </a:prstGeom>
        </p:spPr>
      </p:pic>
    </p:spTree>
    <p:extLst>
      <p:ext uri="{BB962C8B-B14F-4D97-AF65-F5344CB8AC3E}">
        <p14:creationId xmlns:p14="http://schemas.microsoft.com/office/powerpoint/2010/main" val="2265303902"/>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6" y="233166"/>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544">
              <a:defRPr/>
            </a:pPr>
            <a:fld id="{71F47D9D-8D60-4698-A495-89D102E182A2}" type="slidenum">
              <a:rPr lang="en-US" sz="1020" smtClean="0"/>
              <a:pPr defTabSz="1242544">
                <a:defRPr/>
              </a:pPr>
              <a:t>‹#›</a:t>
            </a:fld>
            <a:endParaRPr lang="en-US" sz="1020" dirty="0"/>
          </a:p>
        </p:txBody>
      </p:sp>
    </p:spTree>
    <p:extLst>
      <p:ext uri="{BB962C8B-B14F-4D97-AF65-F5344CB8AC3E}">
        <p14:creationId xmlns:p14="http://schemas.microsoft.com/office/powerpoint/2010/main" val="2594498810"/>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408423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464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5067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1070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2383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595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313009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2249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341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736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239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6480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468514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3402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1904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6911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1724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024200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504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886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3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84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37427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62628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8954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0"/>
            <a:ext cx="12436475" cy="6995517"/>
          </a:xfrm>
          <a:prstGeom prst="rect">
            <a:avLst/>
          </a:prstGeom>
        </p:spPr>
      </p:pic>
    </p:spTree>
    <p:extLst>
      <p:ext uri="{BB962C8B-B14F-4D97-AF65-F5344CB8AC3E}">
        <p14:creationId xmlns:p14="http://schemas.microsoft.com/office/powerpoint/2010/main" val="68232262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328343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6986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57293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69682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3659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6578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548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9987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1793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24849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53929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854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95110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2345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733992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1945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1815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272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90723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2929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0" y="479425"/>
            <a:ext cx="12436475" cy="6035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817163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935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19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6673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theme" Target="../theme/theme10.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theme" Target="../theme/theme12.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theme" Target="../theme/theme13.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theme" Target="../theme/theme14.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theme" Target="../theme/theme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image" Target="../media/image17.pn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17.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theme" Target="../theme/theme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image" Target="../media/image25.pn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theme" Target="../theme/theme6.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 Id="rId9"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image" Target="../media/image29.png"/><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8.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1.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5" Type="http://schemas.openxmlformats.org/officeDocument/2006/relationships/slideLayout" Target="../slideLayouts/slideLayout198.xml"/><Relationship Id="rId10" Type="http://schemas.openxmlformats.org/officeDocument/2006/relationships/theme" Target="../theme/theme9.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200988973"/>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 id="2147484634" r:id="rId24"/>
    <p:sldLayoutId id="2147484635" r:id="rId25"/>
    <p:sldLayoutId id="2147484636" r:id="rId26"/>
    <p:sldLayoutId id="2147484789" r:id="rId27"/>
    <p:sldLayoutId id="214748483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R:16 G:124 B:16</a:t>
                </a: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Light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Light 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R:255 G:140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G:75 B:28</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05230426"/>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 id="2147484940" r:id="rId12"/>
    <p:sldLayoutId id="2147484941" r:id="rId13"/>
    <p:sldLayoutId id="2147484942" r:id="rId14"/>
    <p:sldLayoutId id="2147484943" r:id="rId15"/>
    <p:sldLayoutId id="2147484944" r:id="rId16"/>
    <p:sldLayoutId id="2147484945" r:id="rId17"/>
    <p:sldLayoutId id="2147484946" r:id="rId18"/>
    <p:sldLayoutId id="2147484947" r:id="rId19"/>
    <p:sldLayoutId id="2147484948" r:id="rId20"/>
    <p:sldLayoutId id="2147484949" r:id="rId21"/>
    <p:sldLayoutId id="2147484950" r:id="rId22"/>
    <p:sldLayoutId id="2147484951" r:id="rId23"/>
    <p:sldLayoutId id="2147484952" r:id="rId24"/>
    <p:sldLayoutId id="2147484953" r:id="rId25"/>
    <p:sldLayoutId id="2147484954" r:id="rId26"/>
    <p:sldLayoutId id="2147484955" r:id="rId27"/>
    <p:sldLayoutId id="2147484956" r:id="rId28"/>
    <p:sldLayoutId id="2147484957" r:id="rId29"/>
    <p:sldLayoutId id="2147484958" r:id="rId30"/>
    <p:sldLayoutId id="2147484959" r:id="rId31"/>
    <p:sldLayoutId id="2147484960" r:id="rId32"/>
    <p:sldLayoutId id="2147484961" r:id="rId33"/>
    <p:sldLayoutId id="2147484962" r:id="rId34"/>
    <p:sldLayoutId id="2147484963" r:id="rId35"/>
    <p:sldLayoutId id="2147484964" r:id="rId36"/>
    <p:sldLayoutId id="2147484965"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2415304841"/>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4" r:id="rId27"/>
    <p:sldLayoutId id="2147484995" r:id="rId28"/>
    <p:sldLayoutId id="2147484996"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627673574"/>
      </p:ext>
    </p:extLst>
  </p:cSld>
  <p:clrMap bg1="lt1" tx1="dk1" bg2="lt2" tx2="dk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6453893"/>
      </p:ext>
    </p:extLst>
  </p:cSld>
  <p:clrMap bg1="dk1" tx1="lt1" bg2="dk2" tx2="lt2" accent1="accent1" accent2="accent2" accent3="accent3" accent4="accent4" accent5="accent5" accent6="accent6" hlink="hlink" folHlink="folHlink"/>
  <p:sldLayoutIdLst>
    <p:sldLayoutId id="2147485023" r:id="rId1"/>
    <p:sldLayoutId id="2147485024" r:id="rId2"/>
    <p:sldLayoutId id="2147485025" r:id="rId3"/>
    <p:sldLayoutId id="2147485026" r:id="rId4"/>
    <p:sldLayoutId id="2147485027" r:id="rId5"/>
    <p:sldLayoutId id="2147485028" r:id="rId6"/>
    <p:sldLayoutId id="2147485029" r:id="rId7"/>
    <p:sldLayoutId id="2147485030" r:id="rId8"/>
    <p:sldLayoutId id="2147485031" r:id="rId9"/>
    <p:sldLayoutId id="2147485032" r:id="rId10"/>
    <p:sldLayoutId id="2147485033" r:id="rId11"/>
    <p:sldLayoutId id="2147485034" r:id="rId12"/>
    <p:sldLayoutId id="2147485035" r:id="rId13"/>
    <p:sldLayoutId id="2147485036"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474235139"/>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283427662"/>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 id="2147484669" r:id="rId19"/>
    <p:sldLayoutId id="2147484670" r:id="rId20"/>
    <p:sldLayoutId id="2147484671" r:id="rId21"/>
    <p:sldLayoutId id="2147484672" r:id="rId22"/>
    <p:sldLayoutId id="2147484673" r:id="rId23"/>
    <p:sldLayoutId id="2147484674" r:id="rId24"/>
    <p:sldLayoutId id="2147484675"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80885226"/>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24353062"/>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01024101"/>
      </p:ext>
    </p:extLst>
  </p:cSld>
  <p:clrMap bg1="dk1" tx1="lt1" bg2="dk2" tx2="lt2" accent1="accent1" accent2="accent2" accent3="accent3" accent4="accent4" accent5="accent5" accent6="accent6" hlink="hlink" folHlink="folHlink"/>
  <p:sldLayoutIdLst>
    <p:sldLayoutId id="2147484735" r:id="rId1"/>
    <p:sldLayoutId id="2147484736" r:id="rId2"/>
    <p:sldLayoutId id="2147484737" r:id="rId3"/>
    <p:sldLayoutId id="2147484738" r:id="rId4"/>
    <p:sldLayoutId id="2147484739" r:id="rId5"/>
    <p:sldLayoutId id="2147484740" r:id="rId6"/>
    <p:sldLayoutId id="2147484741" r:id="rId7"/>
    <p:sldLayoutId id="2147484742" r:id="rId8"/>
    <p:sldLayoutId id="2147484743" r:id="rId9"/>
    <p:sldLayoutId id="2147484744" r:id="rId10"/>
    <p:sldLayoutId id="2147484745" r:id="rId11"/>
    <p:sldLayoutId id="2147484746" r:id="rId12"/>
    <p:sldLayoutId id="2147484747" r:id="rId13"/>
    <p:sldLayoutId id="2147484748" r:id="rId14"/>
    <p:sldLayoutId id="2147484749" r:id="rId15"/>
    <p:sldLayoutId id="2147484750" r:id="rId16"/>
    <p:sldLayoutId id="2147484751" r:id="rId17"/>
    <p:sldLayoutId id="2147484752" r:id="rId18"/>
    <p:sldLayoutId id="2147484753"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89055719"/>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3" r:id="rId24"/>
    <p:sldLayoutId id="2147484784" r:id="rId25"/>
    <p:sldLayoutId id="2147484785" r:id="rId26"/>
    <p:sldLayoutId id="2147484786"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pic>
        <p:nvPicPr>
          <p:cNvPr id="17" name="Picture 16"/>
          <p:cNvPicPr>
            <a:picLocks noChangeAspect="1"/>
          </p:cNvPicPr>
          <p:nvPr userDrawn="1"/>
        </p:nvPicPr>
        <p:blipFill>
          <a:blip r:embed="rId9"/>
          <a:stretch>
            <a:fillRect/>
          </a:stretch>
        </p:blipFill>
        <p:spPr>
          <a:xfrm>
            <a:off x="0" y="6994525"/>
            <a:ext cx="4215599" cy="1829958"/>
          </a:xfrm>
          <a:prstGeom prst="rect">
            <a:avLst/>
          </a:prstGeom>
        </p:spPr>
      </p:pic>
    </p:spTree>
    <p:extLst>
      <p:ext uri="{BB962C8B-B14F-4D97-AF65-F5344CB8AC3E}">
        <p14:creationId xmlns:p14="http://schemas.microsoft.com/office/powerpoint/2010/main" val="207085335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3"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3394" tIns="89623" rIns="143394" bIns="8962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4" y="1212851"/>
            <a:ext cx="11887198" cy="2116710"/>
          </a:xfrm>
          <a:prstGeom prst="rect">
            <a:avLst/>
          </a:prstGeom>
        </p:spPr>
        <p:txBody>
          <a:bodyPr vert="horz" wrap="square" lIns="143394" tIns="89623" rIns="143394" bIns="8962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10532398" y="1944339"/>
            <a:ext cx="4298019" cy="409351"/>
          </a:xfrm>
          <a:prstGeom prst="rect">
            <a:avLst/>
          </a:prstGeom>
        </p:spPr>
      </p:pic>
    </p:spTree>
    <p:extLst>
      <p:ext uri="{BB962C8B-B14F-4D97-AF65-F5344CB8AC3E}">
        <p14:creationId xmlns:p14="http://schemas.microsoft.com/office/powerpoint/2010/main" val="2817748499"/>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Lst>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txStyles>
    <p:titleStyle>
      <a:lvl1pPr algn="l" defTabSz="932209" rtl="0" eaLnBrk="1" latinLnBrk="0" hangingPunct="1">
        <a:lnSpc>
          <a:spcPct val="90000"/>
        </a:lnSpc>
        <a:spcBef>
          <a:spcPct val="0"/>
        </a:spcBef>
        <a:buNone/>
        <a:defRPr lang="en-US" sz="540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4" marR="0" indent="-342704" algn="l" defTabSz="932209"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867" marR="0" indent="-241161" algn="l" defTabSz="932209"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642"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11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58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3574"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678"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5783"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1887"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09" rtl="0" eaLnBrk="1" latinLnBrk="0" hangingPunct="1">
        <a:defRPr sz="1836" kern="1200">
          <a:solidFill>
            <a:schemeClr val="tx1"/>
          </a:solidFill>
          <a:latin typeface="+mn-lt"/>
          <a:ea typeface="+mn-ea"/>
          <a:cs typeface="+mn-cs"/>
        </a:defRPr>
      </a:lvl1pPr>
      <a:lvl2pPr marL="466103" algn="l" defTabSz="932209" rtl="0" eaLnBrk="1" latinLnBrk="0" hangingPunct="1">
        <a:defRPr sz="1836" kern="1200">
          <a:solidFill>
            <a:schemeClr val="tx1"/>
          </a:solidFill>
          <a:latin typeface="+mn-lt"/>
          <a:ea typeface="+mn-ea"/>
          <a:cs typeface="+mn-cs"/>
        </a:defRPr>
      </a:lvl2pPr>
      <a:lvl3pPr marL="932209" algn="l" defTabSz="932209" rtl="0" eaLnBrk="1" latinLnBrk="0" hangingPunct="1">
        <a:defRPr sz="1836" kern="1200">
          <a:solidFill>
            <a:schemeClr val="tx1"/>
          </a:solidFill>
          <a:latin typeface="+mn-lt"/>
          <a:ea typeface="+mn-ea"/>
          <a:cs typeface="+mn-cs"/>
        </a:defRPr>
      </a:lvl3pPr>
      <a:lvl4pPr marL="1398312" algn="l" defTabSz="932209" rtl="0" eaLnBrk="1" latinLnBrk="0" hangingPunct="1">
        <a:defRPr sz="1836" kern="1200">
          <a:solidFill>
            <a:schemeClr val="tx1"/>
          </a:solidFill>
          <a:latin typeface="+mn-lt"/>
          <a:ea typeface="+mn-ea"/>
          <a:cs typeface="+mn-cs"/>
        </a:defRPr>
      </a:lvl4pPr>
      <a:lvl5pPr marL="1864417" algn="l" defTabSz="932209" rtl="0" eaLnBrk="1" latinLnBrk="0" hangingPunct="1">
        <a:defRPr sz="1836" kern="1200">
          <a:solidFill>
            <a:schemeClr val="tx1"/>
          </a:solidFill>
          <a:latin typeface="+mn-lt"/>
          <a:ea typeface="+mn-ea"/>
          <a:cs typeface="+mn-cs"/>
        </a:defRPr>
      </a:lvl5pPr>
      <a:lvl6pPr marL="2330522" algn="l" defTabSz="932209" rtl="0" eaLnBrk="1" latinLnBrk="0" hangingPunct="1">
        <a:defRPr sz="1836" kern="1200">
          <a:solidFill>
            <a:schemeClr val="tx1"/>
          </a:solidFill>
          <a:latin typeface="+mn-lt"/>
          <a:ea typeface="+mn-ea"/>
          <a:cs typeface="+mn-cs"/>
        </a:defRPr>
      </a:lvl6pPr>
      <a:lvl7pPr marL="2796627" algn="l" defTabSz="932209" rtl="0" eaLnBrk="1" latinLnBrk="0" hangingPunct="1">
        <a:defRPr sz="1836" kern="1200">
          <a:solidFill>
            <a:schemeClr val="tx1"/>
          </a:solidFill>
          <a:latin typeface="+mn-lt"/>
          <a:ea typeface="+mn-ea"/>
          <a:cs typeface="+mn-cs"/>
        </a:defRPr>
      </a:lvl7pPr>
      <a:lvl8pPr marL="3262729" algn="l" defTabSz="932209" rtl="0" eaLnBrk="1" latinLnBrk="0" hangingPunct="1">
        <a:defRPr sz="1836" kern="1200">
          <a:solidFill>
            <a:schemeClr val="tx1"/>
          </a:solidFill>
          <a:latin typeface="+mn-lt"/>
          <a:ea typeface="+mn-ea"/>
          <a:cs typeface="+mn-cs"/>
        </a:defRPr>
      </a:lvl8pPr>
      <a:lvl9pPr marL="3728835" algn="l" defTabSz="932209"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430538993"/>
      </p:ext>
    </p:extLst>
  </p:cSld>
  <p:clrMap bg1="lt1" tx1="dk1" bg2="lt2" tx2="dk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 id="2147484923" r:id="rId6"/>
    <p:sldLayoutId id="2147484924" r:id="rId7"/>
    <p:sldLayoutId id="2147484926" r:id="rId8"/>
    <p:sldLayoutId id="214748492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9.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4.png"/><Relationship Id="rId3" Type="http://schemas.openxmlformats.org/officeDocument/2006/relationships/image" Target="../media/image68.png"/><Relationship Id="rId7" Type="http://schemas.openxmlformats.org/officeDocument/2006/relationships/image" Target="../media/image70.png"/><Relationship Id="rId12" Type="http://schemas.openxmlformats.org/officeDocument/2006/relationships/image" Target="../media/image73.emf"/><Relationship Id="rId2" Type="http://schemas.openxmlformats.org/officeDocument/2006/relationships/notesSlide" Target="../notesSlides/notesSlide12.xml"/><Relationship Id="rId1" Type="http://schemas.openxmlformats.org/officeDocument/2006/relationships/slideLayout" Target="../slideLayouts/slideLayout279.xml"/><Relationship Id="rId6" Type="http://schemas.microsoft.com/office/2007/relationships/hdphoto" Target="../media/hdphoto2.wdp"/><Relationship Id="rId11" Type="http://schemas.openxmlformats.org/officeDocument/2006/relationships/image" Target="../media/image72.emf"/><Relationship Id="rId5" Type="http://schemas.openxmlformats.org/officeDocument/2006/relationships/image" Target="../media/image6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1.png"/><Relationship Id="rId1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xml"/><Relationship Id="rId1" Type="http://schemas.openxmlformats.org/officeDocument/2006/relationships/slideLayout" Target="../slideLayouts/slideLayout293.xml"/></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4.xml"/><Relationship Id="rId16" Type="http://schemas.openxmlformats.org/officeDocument/2006/relationships/image" Target="../media/image89.png"/><Relationship Id="rId1" Type="http://schemas.openxmlformats.org/officeDocument/2006/relationships/slideLayout" Target="../slideLayouts/slideLayout27.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9.xml"/></Relationships>
</file>

<file path=ppt/slides/_rels/slide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png"/><Relationship Id="rId7" Type="http://schemas.microsoft.com/office/2007/relationships/hdphoto" Target="../media/hdphoto7.wdp"/><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openxmlformats.org/officeDocument/2006/relationships/image" Target="../media/image95.png"/><Relationship Id="rId5" Type="http://schemas.openxmlformats.org/officeDocument/2006/relationships/image" Target="../media/image94.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2.xml"/><Relationship Id="rId1" Type="http://schemas.openxmlformats.org/officeDocument/2006/relationships/slideLayout" Target="../slideLayouts/slideLayout27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github/gitignore" TargetMode="External"/><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hyperlink" Target="https://www.asp.net/" TargetMode="External"/><Relationship Id="rId5" Type="http://schemas.openxmlformats.org/officeDocument/2006/relationships/hyperlink" Target="http://devapps.be/" TargetMode="External"/><Relationship Id="rId4" Type="http://schemas.openxmlformats.org/officeDocument/2006/relationships/hyperlink" Target="https://resourcecards.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clerbois/condorcet.eshop" TargetMode="External"/><Relationship Id="rId2" Type="http://schemas.openxmlformats.org/officeDocument/2006/relationships/notesSlide" Target="../notesSlides/notesSlide24.xml"/><Relationship Id="rId1" Type="http://schemas.openxmlformats.org/officeDocument/2006/relationships/slideLayout" Target="../slideLayouts/slideLayout279.xml"/></Relationships>
</file>

<file path=ppt/slides/_rels/slide28.xml.rels><?xml version="1.0" encoding="UTF-8" standalone="yes"?>
<Relationships xmlns="http://schemas.openxmlformats.org/package/2006/relationships"><Relationship Id="rId3" Type="http://schemas.openxmlformats.org/officeDocument/2006/relationships/hyperlink" Target="mailto:adrien@aclerbois.be" TargetMode="External"/><Relationship Id="rId2" Type="http://schemas.openxmlformats.org/officeDocument/2006/relationships/notesSlide" Target="../notesSlides/notesSlide25.xml"/><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9.xml"/></Relationships>
</file>

<file path=ppt/slides/_rels/slide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notesSlide" Target="../notesSlides/notesSlide5.xml"/><Relationship Id="rId7" Type="http://schemas.openxmlformats.org/officeDocument/2006/relationships/image" Target="../media/image62.png"/><Relationship Id="rId2" Type="http://schemas.openxmlformats.org/officeDocument/2006/relationships/slideLayout" Target="../slideLayouts/slideLayout87.xml"/><Relationship Id="rId1" Type="http://schemas.openxmlformats.org/officeDocument/2006/relationships/vmlDrawing" Target="../drawings/vmlDrawing1.vml"/><Relationship Id="rId6" Type="http://schemas.openxmlformats.org/officeDocument/2006/relationships/image" Target="../media/image61.jpg"/><Relationship Id="rId5" Type="http://schemas.openxmlformats.org/officeDocument/2006/relationships/image" Target="../media/image60.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5611" y="0"/>
            <a:ext cx="13697156" cy="9131437"/>
          </a:xfrm>
          <a:prstGeom prst="rect">
            <a:avLst/>
          </a:prstGeom>
        </p:spPr>
      </p:pic>
      <p:grpSp>
        <p:nvGrpSpPr>
          <p:cNvPr id="3" name="Group 2"/>
          <p:cNvGrpSpPr/>
          <p:nvPr/>
        </p:nvGrpSpPr>
        <p:grpSpPr>
          <a:xfrm>
            <a:off x="2391104" y="2308679"/>
            <a:ext cx="9785435" cy="1043365"/>
            <a:chOff x="1057360" y="2332519"/>
            <a:chExt cx="7837580" cy="1075467"/>
          </a:xfrm>
        </p:grpSpPr>
        <p:sp>
          <p:nvSpPr>
            <p:cNvPr id="4" name="TextBox 3"/>
            <p:cNvSpPr txBox="1"/>
            <p:nvPr/>
          </p:nvSpPr>
          <p:spPr>
            <a:xfrm>
              <a:off x="1057360" y="2332520"/>
              <a:ext cx="3260189" cy="1075466"/>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00" normalizeH="0" baseline="0" noProof="0" dirty="0">
                  <a:ln>
                    <a:noFill/>
                  </a:ln>
                  <a:solidFill>
                    <a:schemeClr val="bg1"/>
                  </a:solidFill>
                  <a:effectLst/>
                  <a:uLnTx/>
                  <a:uFillTx/>
                </a:rPr>
                <a:t>Pattern</a:t>
              </a:r>
            </a:p>
          </p:txBody>
        </p:sp>
        <p:sp>
          <p:nvSpPr>
            <p:cNvPr id="5" name="TextBox 4"/>
            <p:cNvSpPr txBox="1"/>
            <p:nvPr/>
          </p:nvSpPr>
          <p:spPr>
            <a:xfrm>
              <a:off x="4317549" y="2332519"/>
              <a:ext cx="4577391" cy="10754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50" normalizeH="0" baseline="0" noProof="0" dirty="0">
                  <a:ln>
                    <a:noFill/>
                  </a:ln>
                  <a:solidFill>
                    <a:schemeClr val="bg1"/>
                  </a:solidFill>
                  <a:effectLst/>
                  <a:uLnTx/>
                  <a:uFillTx/>
                </a:rPr>
                <a:t>M.V.C.</a:t>
              </a:r>
            </a:p>
          </p:txBody>
        </p:sp>
      </p:grpSp>
    </p:spTree>
    <p:extLst>
      <p:ext uri="{BB962C8B-B14F-4D97-AF65-F5344CB8AC3E}">
        <p14:creationId xmlns:p14="http://schemas.microsoft.com/office/powerpoint/2010/main" val="226986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49012" y="0"/>
            <a:ext cx="12585488" cy="520869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0" y="4049344"/>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53641" y="2980180"/>
            <a:ext cx="12490116" cy="4016790"/>
          </a:xfrm>
          <a:prstGeom prst="rect">
            <a:avLst/>
          </a:prstGeom>
        </p:spPr>
      </p:pic>
      <p:sp>
        <p:nvSpPr>
          <p:cNvPr id="17" name="Customer text"/>
          <p:cNvSpPr/>
          <p:nvPr/>
        </p:nvSpPr>
        <p:spPr>
          <a:xfrm>
            <a:off x="609600" y="1311684"/>
            <a:ext cx="11677227" cy="1292662"/>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C'est le lien entre la vue et le modèle. Il est responsable de la réception</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et répond aux événements, généralement des actions de l'utilisateur, et appelle des changements sur le modèle et, probablement, dans la vue.</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18" name="TextBox 17"/>
          <p:cNvSpPr txBox="1"/>
          <p:nvPr/>
        </p:nvSpPr>
        <p:spPr>
          <a:xfrm>
            <a:off x="393844" y="231640"/>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fr-BE" sz="4800" kern="0" spc="-30" dirty="0">
                <a:solidFill>
                  <a:schemeClr val="tx1">
                    <a:lumMod val="90000"/>
                    <a:lumOff val="10000"/>
                  </a:schemeClr>
                </a:solidFill>
                <a:latin typeface="Segoe UI Semilight" panose="020B0402040204020203" pitchFamily="34" charset="0"/>
                <a:cs typeface="Segoe UI Semilight" panose="020B0402040204020203" pitchFamily="34" charset="0"/>
              </a:rPr>
              <a:t>C</a:t>
            </a: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ontroller</a:t>
            </a:r>
          </a:p>
        </p:txBody>
      </p:sp>
    </p:spTree>
    <p:extLst>
      <p:ext uri="{BB962C8B-B14F-4D97-AF65-F5344CB8AC3E}">
        <p14:creationId xmlns:p14="http://schemas.microsoft.com/office/powerpoint/2010/main" val="212694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77" name="Title 1"/>
          <p:cNvSpPr txBox="1">
            <a:spLocks/>
          </p:cNvSpPr>
          <p:nvPr/>
        </p:nvSpPr>
        <p:spPr>
          <a:xfrm>
            <a:off x="587801" y="3215765"/>
            <a:ext cx="112217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fr-BE" sz="4400" dirty="0">
                <a:solidFill>
                  <a:schemeClr val="bg1"/>
                </a:solidFill>
                <a:latin typeface="Segoe UI Light"/>
              </a:rPr>
              <a:t>Le flux d’une requête MVC</a:t>
            </a:r>
            <a:endParaRPr kumimoji="0" lang="fr-BE" sz="4400" b="0" i="0" u="none" strike="noStrike" kern="1200" cap="none" spc="-102" normalizeH="0" baseline="0" dirty="0">
              <a:ln w="3175">
                <a:noFill/>
              </a:ln>
              <a:solidFill>
                <a:schemeClr val="bg1"/>
              </a:solidFill>
              <a:effectLst/>
              <a:uLnTx/>
              <a:uFillTx/>
              <a:latin typeface="Segoe UI Light"/>
            </a:endParaRPr>
          </a:p>
        </p:txBody>
      </p:sp>
      <p:grpSp>
        <p:nvGrpSpPr>
          <p:cNvPr id="14" name="Group 13"/>
          <p:cNvGrpSpPr/>
          <p:nvPr/>
        </p:nvGrpSpPr>
        <p:grpSpPr>
          <a:xfrm>
            <a:off x="578500" y="4806746"/>
            <a:ext cx="11240375" cy="627864"/>
            <a:chOff x="689246" y="3577757"/>
            <a:chExt cx="11240375" cy="581965"/>
          </a:xfrm>
        </p:grpSpPr>
        <p:sp>
          <p:nvSpPr>
            <p:cNvPr id="10" name="TextBox 9"/>
            <p:cNvSpPr txBox="1"/>
            <p:nvPr/>
          </p:nvSpPr>
          <p:spPr>
            <a:xfrm>
              <a:off x="689246" y="3577757"/>
              <a:ext cx="1708350"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Requête</a:t>
              </a:r>
              <a:r>
                <a:rPr kumimoji="0" lang="en-US" sz="2400" b="0" i="0" u="none" strike="noStrike" kern="0" cap="none" spc="0" normalizeH="0" baseline="0" noProof="0" dirty="0">
                  <a:ln>
                    <a:noFill/>
                  </a:ln>
                  <a:solidFill>
                    <a:schemeClr val="accent2">
                      <a:lumMod val="20000"/>
                      <a:lumOff val="80000"/>
                    </a:schemeClr>
                  </a:solidFill>
                  <a:effectLst/>
                  <a:uLnTx/>
                  <a:uFillTx/>
                </a:rPr>
                <a:t> </a:t>
              </a:r>
            </a:p>
          </p:txBody>
        </p:sp>
        <p:sp>
          <p:nvSpPr>
            <p:cNvPr id="36" name="TextBox 35"/>
            <p:cNvSpPr txBox="1"/>
            <p:nvPr/>
          </p:nvSpPr>
          <p:spPr>
            <a:xfrm>
              <a:off x="10378703" y="3577757"/>
              <a:ext cx="1550918"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Réponse</a:t>
              </a:r>
              <a:endParaRPr kumimoji="0" lang="en-US" sz="2400" b="0" i="0" u="none" strike="noStrike" kern="0" cap="none" spc="0" normalizeH="0" baseline="0" noProof="0" dirty="0">
                <a:ln>
                  <a:noFill/>
                </a:ln>
                <a:solidFill>
                  <a:schemeClr val="accent2">
                    <a:lumMod val="20000"/>
                    <a:lumOff val="80000"/>
                  </a:schemeClr>
                </a:solidFill>
                <a:effectLst/>
                <a:uLnTx/>
                <a:uFillTx/>
              </a:endParaRPr>
            </a:p>
          </p:txBody>
        </p:sp>
        <p:cxnSp>
          <p:nvCxnSpPr>
            <p:cNvPr id="12" name="Straight Arrow Connector 11"/>
            <p:cNvCxnSpPr>
              <a:stCxn id="10" idx="3"/>
              <a:endCxn id="36" idx="1"/>
            </p:cNvCxnSpPr>
            <p:nvPr/>
          </p:nvCxnSpPr>
          <p:spPr>
            <a:xfrm>
              <a:off x="2397596" y="3868740"/>
              <a:ext cx="7981107" cy="0"/>
            </a:xfrm>
            <a:prstGeom prst="straightConnector1">
              <a:avLst/>
            </a:prstGeom>
            <a:ln w="38100">
              <a:solidFill>
                <a:srgbClr val="3A95DC"/>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785375" y="2850273"/>
            <a:ext cx="2273594" cy="1501710"/>
            <a:chOff x="9785375" y="2850273"/>
            <a:chExt cx="2273594" cy="1501710"/>
          </a:xfrm>
        </p:grpSpPr>
        <p:sp>
          <p:nvSpPr>
            <p:cNvPr id="43" name="Freeform 34"/>
            <p:cNvSpPr/>
            <p:nvPr/>
          </p:nvSpPr>
          <p:spPr>
            <a:xfrm>
              <a:off x="978537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Création</a:t>
              </a:r>
              <a:r>
                <a:rPr kumimoji="0" lang="en-US" sz="1800" b="1" i="0" u="none" strike="noStrike" kern="1200" cap="none" spc="0" normalizeH="0" noProof="0" dirty="0">
                  <a:ln>
                    <a:noFill/>
                  </a:ln>
                  <a:solidFill>
                    <a:schemeClr val="bg1"/>
                  </a:solidFill>
                  <a:effectLst/>
                  <a:uLnTx/>
                  <a:uFillTx/>
                </a:rPr>
                <a:t> de    la </a:t>
              </a:r>
              <a:r>
                <a:rPr kumimoji="0" lang="en-US" sz="1800" b="1" i="0" u="none" strike="noStrike" kern="1200" cap="none" spc="0" normalizeH="0" noProof="0" dirty="0" err="1">
                  <a:ln>
                    <a:noFill/>
                  </a:ln>
                  <a:solidFill>
                    <a:schemeClr val="bg1"/>
                  </a:solidFill>
                  <a:effectLst/>
                  <a:uLnTx/>
                  <a:uFillTx/>
                </a:rPr>
                <a:t>vue</a:t>
              </a:r>
              <a:r>
                <a:rPr kumimoji="0" lang="en-US" sz="1800" b="1" i="0" u="none" strike="noStrike" kern="1200" cap="none" spc="0" normalizeH="0" noProof="0" dirty="0">
                  <a:ln>
                    <a:noFill/>
                  </a:ln>
                  <a:solidFill>
                    <a:schemeClr val="bg1"/>
                  </a:solidFill>
                  <a:effectLst/>
                  <a:uLnTx/>
                  <a:uFillTx/>
                </a:rPr>
                <a:t> et </a:t>
              </a:r>
              <a:r>
                <a:rPr kumimoji="0" lang="en-US" sz="1800" b="1" i="0" u="none" strike="noStrike" kern="1200" cap="none" spc="0" normalizeH="0" noProof="0" dirty="0" err="1">
                  <a:ln>
                    <a:noFill/>
                  </a:ln>
                  <a:solidFill>
                    <a:schemeClr val="bg1"/>
                  </a:solidFill>
                  <a:effectLst/>
                  <a:uLnTx/>
                  <a:uFillTx/>
                </a:rPr>
                <a:t>renvoi</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vers</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l’utilisateur</a:t>
              </a:r>
              <a:endParaRPr kumimoji="0" lang="en-US" sz="1800" b="1" i="0" u="none" strike="noStrike" kern="1200" cap="none" spc="0" normalizeH="0" baseline="0" noProof="0" dirty="0">
                <a:ln>
                  <a:noFill/>
                </a:ln>
                <a:solidFill>
                  <a:schemeClr val="bg1"/>
                </a:solidFill>
                <a:effectLst/>
                <a:uLnTx/>
                <a:uFillTx/>
              </a:endParaRPr>
            </a:p>
          </p:txBody>
        </p:sp>
        <p:sp>
          <p:nvSpPr>
            <p:cNvPr id="96" name="Parallelogram 95"/>
            <p:cNvSpPr/>
            <p:nvPr/>
          </p:nvSpPr>
          <p:spPr bwMode="auto">
            <a:xfrm>
              <a:off x="9787207"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7" name="Group 96"/>
          <p:cNvGrpSpPr/>
          <p:nvPr/>
        </p:nvGrpSpPr>
        <p:grpSpPr>
          <a:xfrm>
            <a:off x="0" y="6326659"/>
            <a:ext cx="12436475" cy="667866"/>
            <a:chOff x="0" y="0"/>
            <a:chExt cx="12436475" cy="876300"/>
          </a:xfrm>
        </p:grpSpPr>
        <p:sp>
          <p:nvSpPr>
            <p:cNvPr id="98" name="Rectangle 97"/>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TextBox 98"/>
            <p:cNvSpPr txBox="1"/>
            <p:nvPr/>
          </p:nvSpPr>
          <p:spPr>
            <a:xfrm>
              <a:off x="10264268" y="62588"/>
              <a:ext cx="1852110"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MVC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grpSp>
        <p:nvGrpSpPr>
          <p:cNvPr id="24" name="Group 23"/>
          <p:cNvGrpSpPr/>
          <p:nvPr/>
        </p:nvGrpSpPr>
        <p:grpSpPr>
          <a:xfrm>
            <a:off x="7900930" y="2850273"/>
            <a:ext cx="2278636" cy="1501710"/>
            <a:chOff x="7900930" y="2850273"/>
            <a:chExt cx="2278636" cy="1501710"/>
          </a:xfrm>
        </p:grpSpPr>
        <p:sp>
          <p:nvSpPr>
            <p:cNvPr id="42" name="Freeform 33"/>
            <p:cNvSpPr/>
            <p:nvPr/>
          </p:nvSpPr>
          <p:spPr>
            <a:xfrm>
              <a:off x="7900930"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en-US" b="1" dirty="0">
                  <a:solidFill>
                    <a:schemeClr val="bg1"/>
                  </a:solidFill>
                </a:rPr>
                <a:t>C</a:t>
              </a:r>
              <a:r>
                <a:rPr kumimoji="0" lang="en-US" sz="1800" b="1" i="0" u="none" strike="noStrike" kern="1200" cap="none" spc="0" normalizeH="0" baseline="0" noProof="0" dirty="0" err="1">
                  <a:ln>
                    <a:noFill/>
                  </a:ln>
                  <a:solidFill>
                    <a:schemeClr val="bg1"/>
                  </a:solidFill>
                  <a:effectLst/>
                  <a:uLnTx/>
                  <a:uFillTx/>
                </a:rPr>
                <a:t>ontroller</a:t>
              </a:r>
              <a:r>
                <a:rPr kumimoji="0" lang="en-US" sz="1800" b="1" i="0" u="none" strike="noStrike" kern="1200" cap="none" spc="0" normalizeH="0" baseline="0" noProof="0" dirty="0">
                  <a:ln>
                    <a:noFill/>
                  </a:ln>
                  <a:solidFill>
                    <a:schemeClr val="bg1"/>
                  </a:solidFill>
                  <a:effectLst/>
                  <a:uLnTx/>
                  <a:uFillTx/>
                </a:rPr>
                <a:t> </a:t>
              </a:r>
              <a:r>
                <a:rPr kumimoji="0" lang="en-US" sz="1800" b="1" i="0" u="none" strike="noStrike" kern="1200" cap="none" spc="0" normalizeH="0" baseline="0" noProof="0" dirty="0" err="1">
                  <a:ln>
                    <a:noFill/>
                  </a:ln>
                  <a:solidFill>
                    <a:schemeClr val="bg1"/>
                  </a:solidFill>
                  <a:effectLst/>
                  <a:uLnTx/>
                  <a:uFillTx/>
                </a:rPr>
                <a:t>donne</a:t>
              </a:r>
              <a:r>
                <a:rPr kumimoji="0" lang="en-US" sz="1800" b="1" i="0" u="none" strike="noStrike" kern="1200" cap="none" spc="0" normalizeH="0" baseline="0" noProof="0" dirty="0">
                  <a:ln>
                    <a:noFill/>
                  </a:ln>
                  <a:solidFill>
                    <a:schemeClr val="bg1"/>
                  </a:solidFill>
                  <a:effectLst/>
                  <a:uLnTx/>
                  <a:uFillTx/>
                </a:rPr>
                <a:t> les </a:t>
              </a:r>
              <a:r>
                <a:rPr kumimoji="0" lang="en-US" sz="1800" b="1" i="0" u="none" strike="noStrike" kern="1200" cap="none" spc="0" normalizeH="0" baseline="0" noProof="0" dirty="0" err="1">
                  <a:ln>
                    <a:noFill/>
                  </a:ln>
                  <a:solidFill>
                    <a:schemeClr val="bg1"/>
                  </a:solidFill>
                  <a:effectLst/>
                  <a:uLnTx/>
                  <a:uFillTx/>
                </a:rPr>
                <a:t>données</a:t>
              </a:r>
              <a:r>
                <a:rPr kumimoji="0" lang="en-US" sz="1800" b="1" i="0" u="none" strike="noStrike" kern="1200" cap="none" spc="0" normalizeH="0" baseline="0" noProof="0" dirty="0">
                  <a:ln>
                    <a:noFill/>
                  </a:ln>
                  <a:solidFill>
                    <a:schemeClr val="bg1"/>
                  </a:solidFill>
                  <a:effectLst/>
                  <a:uLnTx/>
                  <a:uFillTx/>
                </a:rPr>
                <a:t> à la </a:t>
              </a:r>
              <a:r>
                <a:rPr kumimoji="0" lang="en-US" sz="1800" b="1" i="0" u="none" strike="noStrike" kern="1200" cap="none" spc="0" normalizeH="0" baseline="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5" name="Parallelogram 94"/>
            <p:cNvSpPr/>
            <p:nvPr/>
          </p:nvSpPr>
          <p:spPr bwMode="auto">
            <a:xfrm>
              <a:off x="7908980"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a:off x="5992493" y="2850273"/>
            <a:ext cx="2287336" cy="1501710"/>
            <a:chOff x="5992493" y="2850273"/>
            <a:chExt cx="2287336" cy="1501710"/>
          </a:xfrm>
        </p:grpSpPr>
        <p:sp>
          <p:nvSpPr>
            <p:cNvPr id="40" name="Freeform 31"/>
            <p:cNvSpPr/>
            <p:nvPr/>
          </p:nvSpPr>
          <p:spPr>
            <a:xfrm>
              <a:off x="600623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Controller  </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choisit</a:t>
              </a:r>
              <a:r>
                <a:rPr kumimoji="0" lang="en-US" sz="1800" b="1" i="0" u="none" strike="noStrike" kern="1200" cap="none" spc="0" normalizeH="0" noProof="0" dirty="0">
                  <a:ln>
                    <a:noFill/>
                  </a:ln>
                  <a:solidFill>
                    <a:schemeClr val="bg1"/>
                  </a:solidFill>
                  <a:effectLst/>
                  <a:uLnTx/>
                  <a:uFillTx/>
                </a:rPr>
                <a:t> la </a:t>
              </a:r>
              <a:r>
                <a:rPr kumimoji="0" lang="en-US" sz="1800" b="1" i="0" u="none" strike="noStrike" kern="1200" cap="none" spc="0" normalizeH="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4" name="Parallelogram 93"/>
            <p:cNvSpPr/>
            <p:nvPr/>
          </p:nvSpPr>
          <p:spPr bwMode="auto">
            <a:xfrm>
              <a:off x="599249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 name="Group 21"/>
          <p:cNvGrpSpPr/>
          <p:nvPr/>
        </p:nvGrpSpPr>
        <p:grpSpPr>
          <a:xfrm>
            <a:off x="4111336" y="2850273"/>
            <a:ext cx="2276796" cy="1501710"/>
            <a:chOff x="4111336" y="2850273"/>
            <a:chExt cx="2276796" cy="1501710"/>
          </a:xfrm>
        </p:grpSpPr>
        <p:sp>
          <p:nvSpPr>
            <p:cNvPr id="39" name="Freeform 30"/>
            <p:cNvSpPr/>
            <p:nvPr/>
          </p:nvSpPr>
          <p:spPr>
            <a:xfrm>
              <a:off x="4114538"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dirty="0">
                  <a:ln>
                    <a:noFill/>
                  </a:ln>
                  <a:solidFill>
                    <a:schemeClr val="bg1"/>
                  </a:solidFill>
                  <a:effectLst/>
                  <a:uLnTx/>
                  <a:uFillTx/>
                </a:rPr>
                <a:t> </a:t>
              </a:r>
              <a:r>
                <a:rPr lang="fr-BE" b="1" dirty="0">
                  <a:solidFill>
                    <a:schemeClr val="bg1"/>
                  </a:solidFill>
                </a:rPr>
                <a:t>C</a:t>
              </a:r>
              <a:r>
                <a:rPr kumimoji="0" lang="fr-BE" sz="1800" b="1" i="0" u="none" strike="noStrike" kern="1200" cap="none" spc="0" normalizeH="0" baseline="0" dirty="0">
                  <a:ln>
                    <a:noFill/>
                  </a:ln>
                  <a:solidFill>
                    <a:schemeClr val="bg1"/>
                  </a:solidFill>
                  <a:effectLst/>
                  <a:uLnTx/>
                  <a:uFillTx/>
                </a:rPr>
                <a:t>ontroller requête</a:t>
              </a:r>
              <a:r>
                <a:rPr kumimoji="0" lang="fr-BE" sz="1800" b="1" i="0" u="none" strike="noStrike" kern="1200" cap="none" spc="0" normalizeH="0" dirty="0">
                  <a:ln>
                    <a:noFill/>
                  </a:ln>
                  <a:solidFill>
                    <a:schemeClr val="bg1"/>
                  </a:solidFill>
                  <a:effectLst/>
                  <a:uLnTx/>
                  <a:uFillTx/>
                </a:rPr>
                <a:t> le modèle</a:t>
              </a:r>
              <a:r>
                <a:rPr kumimoji="0" lang="fr-BE" sz="1800" b="1" i="0" u="none" strike="noStrike" kern="1200" cap="none" spc="0" normalizeH="0" baseline="0" dirty="0">
                  <a:ln>
                    <a:noFill/>
                  </a:ln>
                  <a:solidFill>
                    <a:schemeClr val="bg1"/>
                  </a:solidFill>
                  <a:effectLst/>
                  <a:uLnTx/>
                  <a:uFillTx/>
                </a:rPr>
                <a:t>	</a:t>
              </a:r>
            </a:p>
          </p:txBody>
        </p:sp>
        <p:sp>
          <p:nvSpPr>
            <p:cNvPr id="93" name="Parallelogram 92"/>
            <p:cNvSpPr/>
            <p:nvPr/>
          </p:nvSpPr>
          <p:spPr bwMode="auto">
            <a:xfrm>
              <a:off x="411133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1" name="Group 20"/>
          <p:cNvGrpSpPr/>
          <p:nvPr/>
        </p:nvGrpSpPr>
        <p:grpSpPr>
          <a:xfrm>
            <a:off x="2216633" y="2850273"/>
            <a:ext cx="2279815" cy="1501710"/>
            <a:chOff x="2216633" y="2850273"/>
            <a:chExt cx="2279815" cy="1501710"/>
          </a:xfrm>
        </p:grpSpPr>
        <p:sp>
          <p:nvSpPr>
            <p:cNvPr id="38" name="Freeform 29"/>
            <p:cNvSpPr/>
            <p:nvPr/>
          </p:nvSpPr>
          <p:spPr>
            <a:xfrm>
              <a:off x="2222854"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Controller</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reçoit</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l’event</a:t>
              </a:r>
              <a:endParaRPr kumimoji="0" lang="en-US" sz="1800" b="1" i="0" u="none" strike="noStrike" kern="1200" cap="none" spc="0" normalizeH="0" baseline="0" noProof="0" dirty="0">
                <a:ln>
                  <a:noFill/>
                </a:ln>
                <a:solidFill>
                  <a:schemeClr val="bg1"/>
                </a:solidFill>
                <a:effectLst/>
                <a:uLnTx/>
                <a:uFillTx/>
              </a:endParaRPr>
            </a:p>
          </p:txBody>
        </p:sp>
        <p:sp>
          <p:nvSpPr>
            <p:cNvPr id="92" name="Parallelogram 91"/>
            <p:cNvSpPr/>
            <p:nvPr/>
          </p:nvSpPr>
          <p:spPr bwMode="auto">
            <a:xfrm>
              <a:off x="221663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a:off x="338406" y="2850273"/>
            <a:ext cx="2273594" cy="1501710"/>
            <a:chOff x="338406" y="2850273"/>
            <a:chExt cx="2273594" cy="1501710"/>
          </a:xfrm>
        </p:grpSpPr>
        <p:sp>
          <p:nvSpPr>
            <p:cNvPr id="37" name="Freeform 28"/>
            <p:cNvSpPr/>
            <p:nvPr/>
          </p:nvSpPr>
          <p:spPr>
            <a:xfrm>
              <a:off x="338406"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fr-BE" b="1" dirty="0">
                  <a:solidFill>
                    <a:schemeClr val="bg1"/>
                  </a:solidFill>
                </a:rPr>
                <a:t>Envoi de la </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noProof="0" dirty="0">
                  <a:ln>
                    <a:noFill/>
                  </a:ln>
                  <a:solidFill>
                    <a:schemeClr val="bg1"/>
                  </a:solidFill>
                  <a:effectLst/>
                  <a:uLnTx/>
                  <a:uFillTx/>
                </a:rPr>
                <a:t>requête</a:t>
              </a:r>
              <a:r>
                <a:rPr kumimoji="0" lang="fr-BE" sz="1800" b="1" i="0" u="none" strike="noStrike" kern="1200" cap="none" spc="0" normalizeH="0" noProof="0" dirty="0">
                  <a:ln>
                    <a:noFill/>
                  </a:ln>
                  <a:solidFill>
                    <a:schemeClr val="bg1"/>
                  </a:solidFill>
                  <a:effectLst/>
                  <a:uLnTx/>
                  <a:uFillTx/>
                </a:rPr>
                <a:t> </a:t>
              </a:r>
              <a:endParaRPr kumimoji="0" lang="fr-BE" sz="1800" b="1" i="0" u="none" strike="noStrike" kern="1200" cap="none" spc="0" normalizeH="0" baseline="0" noProof="0" dirty="0">
                <a:ln>
                  <a:noFill/>
                </a:ln>
                <a:solidFill>
                  <a:schemeClr val="bg1"/>
                </a:solidFill>
                <a:effectLst/>
                <a:uLnTx/>
                <a:uFillTx/>
              </a:endParaRPr>
            </a:p>
          </p:txBody>
        </p:sp>
        <p:sp>
          <p:nvSpPr>
            <p:cNvPr id="19" name="Parallelogram 18"/>
            <p:cNvSpPr/>
            <p:nvPr/>
          </p:nvSpPr>
          <p:spPr bwMode="auto">
            <a:xfrm>
              <a:off x="33840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62332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750" fill="hold"/>
                                        <p:tgtEl>
                                          <p:spTgt spid="77"/>
                                        </p:tgtEl>
                                        <p:attrNameLst>
                                          <p:attrName>ppt_x</p:attrName>
                                          <p:attrName>ppt_y</p:attrName>
                                        </p:attrNameLst>
                                      </p:cBhvr>
                                    </p:animMotion>
                                  </p:childTnLst>
                                </p:cTn>
                              </p:par>
                            </p:childTnLst>
                          </p:cTn>
                        </p:par>
                        <p:par>
                          <p:cTn id="7" fill="hold">
                            <p:stCondLst>
                              <p:cond delay="750"/>
                            </p:stCondLst>
                            <p:childTnLst>
                              <p:par>
                                <p:cTn id="8" presetID="2" presetClass="entr" presetSubtype="8"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0-#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0-#ppt_w/2"/>
                                          </p:val>
                                        </p:tav>
                                        <p:tav tm="100000">
                                          <p:val>
                                            <p:strVal val="#ppt_x"/>
                                          </p:val>
                                        </p:tav>
                                      </p:tavLst>
                                    </p:anim>
                                    <p:anim calcmode="lin" valueType="num">
                                      <p:cBhvr additive="base">
                                        <p:cTn id="19" dur="500" fill="hold"/>
                                        <p:tgtEl>
                                          <p:spTgt spid="2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3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40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0-#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0-#ppt_w/2"/>
                                          </p:val>
                                        </p:tav>
                                        <p:tav tm="100000">
                                          <p:val>
                                            <p:strVal val="#ppt_x"/>
                                          </p:val>
                                        </p:tav>
                                      </p:tavLst>
                                    </p:anim>
                                    <p:anim calcmode="lin" valueType="num">
                                      <p:cBhvr additive="base">
                                        <p:cTn id="31" dur="500" fill="hold"/>
                                        <p:tgtEl>
                                          <p:spTgt spid="25"/>
                                        </p:tgtEl>
                                        <p:attrNameLst>
                                          <p:attrName>ppt_y</p:attrName>
                                        </p:attrNameLst>
                                      </p:cBhvr>
                                      <p:tavLst>
                                        <p:tav tm="0">
                                          <p:val>
                                            <p:strVal val="#ppt_y"/>
                                          </p:val>
                                        </p:tav>
                                        <p:tav tm="100000">
                                          <p:val>
                                            <p:strVal val="#ppt_y"/>
                                          </p:val>
                                        </p:tav>
                                      </p:tavLst>
                                    </p:anim>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250"/>
                            </p:stCondLst>
                            <p:childTnLst>
                              <p:par>
                                <p:cTn id="37" presetID="42" presetClass="entr" presetSubtype="0"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anim calcmode="lin" valueType="num">
                                      <p:cBhvr>
                                        <p:cTn id="40" dur="500" fill="hold"/>
                                        <p:tgtEl>
                                          <p:spTgt spid="97"/>
                                        </p:tgtEl>
                                        <p:attrNameLst>
                                          <p:attrName>ppt_x</p:attrName>
                                        </p:attrNameLst>
                                      </p:cBhvr>
                                      <p:tavLst>
                                        <p:tav tm="0">
                                          <p:val>
                                            <p:strVal val="#ppt_x"/>
                                          </p:val>
                                        </p:tav>
                                        <p:tav tm="100000">
                                          <p:val>
                                            <p:strVal val="#ppt_x"/>
                                          </p:val>
                                        </p:tav>
                                      </p:tavLst>
                                    </p:anim>
                                    <p:anim calcmode="lin" valueType="num">
                                      <p:cBhvr>
                                        <p:cTn id="41" dur="5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9220" name="Picture 4" descr="https://media.licdn.com/mpr/mpr/shrinknp_400_400/AAEAAQAAAAAAAAekAAAAJGNmODBmNmNiLTM1NmItNDZmZC1hZTY1LTkyNDgxNmYxY2Vi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027" y="2847261"/>
            <a:ext cx="311467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680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2" name="Picture 1"/>
          <p:cNvPicPr>
            <a:picLocks noChangeAspect="1"/>
          </p:cNvPicPr>
          <p:nvPr/>
        </p:nvPicPr>
        <p:blipFill>
          <a:blip r:embed="rId3"/>
          <a:stretch>
            <a:fillRect/>
          </a:stretch>
        </p:blipFill>
        <p:spPr>
          <a:xfrm>
            <a:off x="396816" y="155276"/>
            <a:ext cx="11490385" cy="6668642"/>
          </a:xfrm>
          <a:prstGeom prst="rect">
            <a:avLst/>
          </a:prstGeom>
        </p:spPr>
      </p:pic>
      <p:sp>
        <p:nvSpPr>
          <p:cNvPr id="4" name="Rectangle 3"/>
          <p:cNvSpPr/>
          <p:nvPr/>
        </p:nvSpPr>
        <p:spPr bwMode="auto">
          <a:xfrm>
            <a:off x="4639456" y="-179882"/>
            <a:ext cx="3402767" cy="736766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5439">
                    <a:srgbClr val="F8F8F8"/>
                  </a:gs>
                  <a:gs pos="10000">
                    <a:srgbClr val="F8F8F8"/>
                  </a:gs>
                </a:gsLst>
                <a:lin ang="5400000" scaled="0"/>
              </a:gradFill>
            </a:endParaRPr>
          </a:p>
        </p:txBody>
      </p:sp>
      <p:sp>
        <p:nvSpPr>
          <p:cNvPr id="48" name="Business Trans large"/>
          <p:cNvSpPr txBox="1"/>
          <p:nvPr/>
        </p:nvSpPr>
        <p:spPr>
          <a:xfrm>
            <a:off x="4855534" y="1228604"/>
            <a:ext cx="3070449" cy="4115389"/>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Vs</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MVVM</a:t>
            </a:r>
          </a:p>
        </p:txBody>
      </p:sp>
    </p:spTree>
    <p:extLst>
      <p:ext uri="{BB962C8B-B14F-4D97-AF65-F5344CB8AC3E}">
        <p14:creationId xmlns:p14="http://schemas.microsoft.com/office/powerpoint/2010/main" val="109250850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1" name="ERP"/>
          <p:cNvSpPr/>
          <p:nvPr/>
        </p:nvSpPr>
        <p:spPr bwMode="auto">
          <a:xfrm>
            <a:off x="4813140" y="2289728"/>
            <a:ext cx="2651690" cy="2651688"/>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42" name="CRM"/>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3" name="ERP"/>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7" name="CRM"/>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8" name="ERP"/>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 name="Group 2"/>
          <p:cNvGrpSpPr/>
          <p:nvPr/>
        </p:nvGrpSpPr>
        <p:grpSpPr>
          <a:xfrm rot="20093421">
            <a:off x="-543536" y="-2999156"/>
            <a:ext cx="13152244" cy="13197094"/>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019764" y="82455"/>
              <a:ext cx="9477693" cy="2618010"/>
              <a:chOff x="-4026910" y="82455"/>
              <a:chExt cx="9477693" cy="2618010"/>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rot="12323490">
                <a:off x="-4026910" y="40546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0062" y="2841586"/>
              <a:ext cx="3284599" cy="9477693"/>
              <a:chOff x="1740062" y="2841586"/>
              <a:chExt cx="3284599" cy="9477693"/>
            </a:xfrm>
          </p:grpSpPr>
          <p:sp>
            <p:nvSpPr>
              <p:cNvPr id="102" name="Isosceles Triangle 101"/>
              <p:cNvSpPr/>
              <p:nvPr/>
            </p:nvSpPr>
            <p:spPr bwMode="auto">
              <a:xfrm rot="6155748">
                <a:off x="1433133" y="4387134"/>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36710406"/>
      </p:ext>
    </p:extLst>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out)">
                                      <p:cBhvr>
                                        <p:cTn id="7" dur="10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30" name="Oval 29"/>
          <p:cNvSpPr/>
          <p:nvPr/>
        </p:nvSpPr>
        <p:spPr bwMode="auto">
          <a:xfrm>
            <a:off x="4402358" y="1805518"/>
            <a:ext cx="3570893" cy="3570890"/>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MSD"/>
          <p:cNvSpPr txBox="1"/>
          <p:nvPr/>
        </p:nvSpPr>
        <p:spPr>
          <a:xfrm>
            <a:off x="3911619" y="3171358"/>
            <a:ext cx="4543572" cy="683179"/>
          </a:xfrm>
          <a:prstGeom prst="rect">
            <a:avLst/>
          </a:prstGeom>
          <a:noFill/>
        </p:spPr>
        <p:txBody>
          <a:bodyPr wrap="square" lIns="182828" tIns="146262" rIns="182828" bIns="146262"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fr-BE" sz="2800" b="0" i="0" u="none" strike="noStrike" kern="0" cap="none" spc="-3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Avantages</a:t>
            </a:r>
          </a:p>
        </p:txBody>
      </p:sp>
      <p:grpSp>
        <p:nvGrpSpPr>
          <p:cNvPr id="3" name="Group 2"/>
          <p:cNvGrpSpPr/>
          <p:nvPr/>
        </p:nvGrpSpPr>
        <p:grpSpPr>
          <a:xfrm>
            <a:off x="-2815262" y="-5395061"/>
            <a:ext cx="17728945" cy="17789403"/>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561985" y="-1637752"/>
              <a:ext cx="8564633" cy="4338217"/>
              <a:chOff x="-3569131" y="-1637752"/>
              <a:chExt cx="8564633" cy="4338217"/>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flipH="1" flipV="1">
                <a:off x="-3569131" y="-1637752"/>
                <a:ext cx="8564633" cy="4080639"/>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4172" y="2841586"/>
              <a:ext cx="3280489" cy="9477693"/>
              <a:chOff x="1744172" y="2841586"/>
              <a:chExt cx="3280489" cy="9477693"/>
            </a:xfrm>
          </p:grpSpPr>
          <p:sp>
            <p:nvSpPr>
              <p:cNvPr id="102" name="Isosceles Triangle 101"/>
              <p:cNvSpPr/>
              <p:nvPr/>
            </p:nvSpPr>
            <p:spPr bwMode="auto">
              <a:xfrm rot="6146636">
                <a:off x="1437243" y="4380969"/>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5808484" y="996632"/>
            <a:ext cx="1512273" cy="1156562"/>
            <a:chOff x="3004817" y="700166"/>
            <a:chExt cx="1733273" cy="1325583"/>
          </a:xfrm>
        </p:grpSpPr>
        <p:sp>
          <p:nvSpPr>
            <p:cNvPr id="29" name="TextBox 28"/>
            <p:cNvSpPr txBox="1"/>
            <p:nvPr/>
          </p:nvSpPr>
          <p:spPr>
            <a:xfrm>
              <a:off x="3004817" y="1154444"/>
              <a:ext cx="173327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Structuration</a:t>
              </a:r>
              <a:r>
                <a:rPr kumimoji="0" lang="fr-BE" sz="1400" b="0" i="0" u="none" strike="noStrike" kern="0" cap="none" spc="0" normalizeH="0" noProof="0" dirty="0">
                  <a:ln>
                    <a:noFill/>
                  </a:ln>
                  <a:solidFill>
                    <a:schemeClr val="accent2">
                      <a:lumMod val="40000"/>
                      <a:lumOff val="60000"/>
                    </a:schemeClr>
                  </a:solidFill>
                  <a:effectLst/>
                  <a:uLnTx/>
                  <a:uFillTx/>
                </a:rPr>
                <a:t> </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          </a:t>
              </a:r>
              <a:r>
                <a:rPr kumimoji="0" lang="fr-BE" sz="1400" b="0" i="0" u="none" strike="noStrike" kern="0" cap="none" spc="0" normalizeH="0" noProof="0" dirty="0">
                  <a:ln>
                    <a:noFill/>
                  </a:ln>
                  <a:solidFill>
                    <a:schemeClr val="accent2">
                      <a:lumMod val="40000"/>
                      <a:lumOff val="60000"/>
                    </a:schemeClr>
                  </a:solidFill>
                  <a:effectLst/>
                  <a:uLnTx/>
                  <a:uFillTx/>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4" name="Picture 33"/>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575758" y="700166"/>
              <a:ext cx="541456" cy="535732"/>
            </a:xfrm>
            <a:prstGeom prst="rect">
              <a:avLst/>
            </a:prstGeom>
          </p:spPr>
        </p:pic>
      </p:grpSp>
      <p:grpSp>
        <p:nvGrpSpPr>
          <p:cNvPr id="35" name="Group 34"/>
          <p:cNvGrpSpPr/>
          <p:nvPr/>
        </p:nvGrpSpPr>
        <p:grpSpPr>
          <a:xfrm>
            <a:off x="4128567" y="4881503"/>
            <a:ext cx="1376018" cy="952496"/>
            <a:chOff x="1782885" y="5095320"/>
            <a:chExt cx="1577108" cy="1091694"/>
          </a:xfrm>
        </p:grpSpPr>
        <p:sp>
          <p:nvSpPr>
            <p:cNvPr id="36" name="TextBox 35"/>
            <p:cNvSpPr txBox="1"/>
            <p:nvPr/>
          </p:nvSpPr>
          <p:spPr>
            <a:xfrm>
              <a:off x="1782885" y="5626133"/>
              <a:ext cx="1577108"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Unit testable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8" name="Picture 37"/>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2291171" y="5095320"/>
              <a:ext cx="541456" cy="535732"/>
            </a:xfrm>
            <a:prstGeom prst="rect">
              <a:avLst/>
            </a:prstGeom>
          </p:spPr>
        </p:pic>
      </p:grpSp>
      <p:grpSp>
        <p:nvGrpSpPr>
          <p:cNvPr id="39" name="Group 38"/>
          <p:cNvGrpSpPr/>
          <p:nvPr/>
        </p:nvGrpSpPr>
        <p:grpSpPr>
          <a:xfrm>
            <a:off x="3825939" y="1665733"/>
            <a:ext cx="1911203" cy="527228"/>
            <a:chOff x="4124852" y="5223148"/>
            <a:chExt cx="2190508" cy="604278"/>
          </a:xfrm>
        </p:grpSpPr>
        <p:sp>
          <p:nvSpPr>
            <p:cNvPr id="40" name="TextBox 39"/>
            <p:cNvSpPr txBox="1"/>
            <p:nvPr/>
          </p:nvSpPr>
          <p:spPr>
            <a:xfrm>
              <a:off x="4650061" y="5266545"/>
              <a:ext cx="1665299" cy="560881"/>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Portage facile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1" name="Picture 40"/>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4124852" y="5223148"/>
              <a:ext cx="541456" cy="535732"/>
            </a:xfrm>
            <a:prstGeom prst="rect">
              <a:avLst/>
            </a:prstGeom>
          </p:spPr>
        </p:pic>
      </p:grpSp>
      <p:grpSp>
        <p:nvGrpSpPr>
          <p:cNvPr id="45" name="Group 44"/>
          <p:cNvGrpSpPr/>
          <p:nvPr/>
        </p:nvGrpSpPr>
        <p:grpSpPr>
          <a:xfrm>
            <a:off x="6308964" y="5240798"/>
            <a:ext cx="1761489" cy="760208"/>
            <a:chOff x="1253891" y="1605870"/>
            <a:chExt cx="2018907" cy="871305"/>
          </a:xfrm>
        </p:grpSpPr>
        <p:sp>
          <p:nvSpPr>
            <p:cNvPr id="46" name="TextBox 45"/>
            <p:cNvSpPr txBox="1"/>
            <p:nvPr/>
          </p:nvSpPr>
          <p:spPr>
            <a:xfrm>
              <a:off x="1734276" y="1605870"/>
              <a:ext cx="1538522" cy="87130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Réutilisation</a:t>
              </a:r>
            </a:p>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7" name="Picture 46"/>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253891" y="1678611"/>
              <a:ext cx="541456" cy="535732"/>
            </a:xfrm>
            <a:prstGeom prst="rect">
              <a:avLst/>
            </a:prstGeom>
          </p:spPr>
        </p:pic>
      </p:grpSp>
      <p:grpSp>
        <p:nvGrpSpPr>
          <p:cNvPr id="48" name="Group 47"/>
          <p:cNvGrpSpPr/>
          <p:nvPr/>
        </p:nvGrpSpPr>
        <p:grpSpPr>
          <a:xfrm>
            <a:off x="3120146" y="3384070"/>
            <a:ext cx="1569982" cy="1214666"/>
            <a:chOff x="137008" y="3623662"/>
            <a:chExt cx="1799423" cy="1392178"/>
          </a:xfrm>
        </p:grpSpPr>
        <p:sp>
          <p:nvSpPr>
            <p:cNvPr id="49" name="TextBox 48"/>
            <p:cNvSpPr txBox="1"/>
            <p:nvPr/>
          </p:nvSpPr>
          <p:spPr>
            <a:xfrm>
              <a:off x="137008" y="4144535"/>
              <a:ext cx="179942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Représentation</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BDD</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0" name="Picture 49"/>
            <p:cNvPicPr>
              <a:picLocks noChangeAspect="1"/>
            </p:cNvPicPr>
            <p:nvPr/>
          </p:nvPicPr>
          <p:blipFill>
            <a:blip r:embed="rId11"/>
            <a:stretch>
              <a:fillRect/>
            </a:stretch>
          </p:blipFill>
          <p:spPr>
            <a:xfrm>
              <a:off x="923596" y="3623662"/>
              <a:ext cx="550620" cy="547200"/>
            </a:xfrm>
            <a:prstGeom prst="rect">
              <a:avLst/>
            </a:prstGeom>
          </p:spPr>
        </p:pic>
      </p:grpSp>
      <p:grpSp>
        <p:nvGrpSpPr>
          <p:cNvPr id="51" name="Group 50"/>
          <p:cNvGrpSpPr/>
          <p:nvPr/>
        </p:nvGrpSpPr>
        <p:grpSpPr>
          <a:xfrm>
            <a:off x="7538609" y="4052846"/>
            <a:ext cx="1239763" cy="886897"/>
            <a:chOff x="5835923" y="3884832"/>
            <a:chExt cx="1420941" cy="1016508"/>
          </a:xfrm>
        </p:grpSpPr>
        <p:sp>
          <p:nvSpPr>
            <p:cNvPr id="52" name="TextBox 51"/>
            <p:cNvSpPr txBox="1"/>
            <p:nvPr/>
          </p:nvSpPr>
          <p:spPr>
            <a:xfrm>
              <a:off x="5835923" y="4340459"/>
              <a:ext cx="1420941"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Modularité</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3" name="Picture 52"/>
            <p:cNvPicPr>
              <a:picLocks noChangeAspect="1"/>
            </p:cNvPicPr>
            <p:nvPr/>
          </p:nvPicPr>
          <p:blipFill>
            <a:blip r:embed="rId12"/>
            <a:stretch>
              <a:fillRect/>
            </a:stretch>
          </p:blipFill>
          <p:spPr>
            <a:xfrm>
              <a:off x="6248142" y="3884832"/>
              <a:ext cx="550620" cy="513000"/>
            </a:xfrm>
            <a:prstGeom prst="rect">
              <a:avLst/>
            </a:prstGeom>
          </p:spPr>
        </p:pic>
      </p:grpSp>
      <p:sp>
        <p:nvSpPr>
          <p:cNvPr id="4" name="Oval 3"/>
          <p:cNvSpPr/>
          <p:nvPr/>
        </p:nvSpPr>
        <p:spPr bwMode="auto">
          <a:xfrm>
            <a:off x="3082103" y="492435"/>
            <a:ext cx="6186858" cy="6186858"/>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7354686" y="1752932"/>
            <a:ext cx="1637308" cy="1211938"/>
            <a:chOff x="4629866" y="1410745"/>
            <a:chExt cx="1876581" cy="1389051"/>
          </a:xfrm>
        </p:grpSpPr>
        <p:sp>
          <p:nvSpPr>
            <p:cNvPr id="43" name="TextBox 42"/>
            <p:cNvSpPr txBox="1"/>
            <p:nvPr/>
          </p:nvSpPr>
          <p:spPr>
            <a:xfrm>
              <a:off x="4629866" y="1928491"/>
              <a:ext cx="1876581"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Développement</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Rapide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4" name="Picture 43"/>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5272573" y="1410745"/>
              <a:ext cx="541456" cy="535733"/>
            </a:xfrm>
            <a:prstGeom prst="rect">
              <a:avLst/>
            </a:prstGeom>
          </p:spPr>
        </p:pic>
      </p:grpSp>
      <p:sp>
        <p:nvSpPr>
          <p:cNvPr id="6" name="AutoShape 3"/>
          <p:cNvSpPr>
            <a:spLocks noChangeAspect="1" noChangeArrowheads="1" noTextEdit="1"/>
          </p:cNvSpPr>
          <p:nvPr/>
        </p:nvSpPr>
        <p:spPr bwMode="auto">
          <a:xfrm>
            <a:off x="7832725" y="-2657475"/>
            <a:ext cx="1487488"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B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0668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10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20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nodeType="withEffect">
                                  <p:stCondLst>
                                    <p:cond delay="6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4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5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www.betaseries.com/images/fonds/original/4208_485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453" y="-281916"/>
            <a:ext cx="7700017" cy="43312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82583" y="-1172272"/>
            <a:ext cx="12719058" cy="5221616"/>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25024" y="4049344"/>
            <a:ext cx="1252733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2404" y="4376076"/>
            <a:ext cx="11528645" cy="2296013"/>
          </a:xfrm>
          <a:prstGeom prst="rect">
            <a:avLst/>
          </a:prstGeom>
          <a:noFill/>
        </p:spPr>
        <p:txBody>
          <a:bodyPr wrap="square" lIns="182880" tIns="146304" rIns="182880" bIns="146304" rtlCol="0">
            <a:spAutoFit/>
          </a:bodyPr>
          <a:lstStyle/>
          <a:p>
            <a:pPr marL="115888" lvl="0" indent="-115888" defTabSz="914400">
              <a:spcAft>
                <a:spcPts val="1200"/>
              </a:spcAft>
              <a:defRPr/>
            </a:pPr>
            <a:r>
              <a:rPr lang="en-GB" sz="2400" dirty="0"/>
              <a:t>Le </a:t>
            </a:r>
            <a:r>
              <a:rPr lang="fr-BE" sz="2400" dirty="0"/>
              <a:t>modèle</a:t>
            </a:r>
            <a:r>
              <a:rPr lang="en-GB" sz="2400" dirty="0"/>
              <a:t> </a:t>
            </a:r>
            <a:r>
              <a:rPr lang="en-GB" sz="2400" dirty="0" err="1"/>
              <a:t>n’est</a:t>
            </a:r>
            <a:r>
              <a:rPr lang="en-GB" sz="2400" dirty="0"/>
              <a:t> pas nouveau. Il a </a:t>
            </a:r>
            <a:r>
              <a:rPr lang="en-GB" sz="2400" dirty="0" err="1"/>
              <a:t>été</a:t>
            </a:r>
            <a:r>
              <a:rPr lang="en-GB" sz="2400" dirty="0"/>
              <a:t> </a:t>
            </a:r>
            <a:r>
              <a:rPr lang="en-GB" sz="2400" dirty="0" err="1"/>
              <a:t>introduit</a:t>
            </a:r>
            <a:r>
              <a:rPr lang="en-GB" sz="2400" dirty="0"/>
              <a:t> </a:t>
            </a:r>
            <a:r>
              <a:rPr lang="en-GB" sz="2400" dirty="0" err="1"/>
              <a:t>en</a:t>
            </a:r>
            <a:r>
              <a:rPr lang="en-GB" sz="2400" dirty="0"/>
              <a:t> 1987 </a:t>
            </a:r>
            <a:r>
              <a:rPr lang="en-GB" sz="2400" dirty="0" err="1"/>
              <a:t>dans</a:t>
            </a:r>
            <a:r>
              <a:rPr lang="en-GB" sz="2400" dirty="0"/>
              <a:t> le </a:t>
            </a:r>
            <a:r>
              <a:rPr lang="en-GB" sz="2400" dirty="0" err="1"/>
              <a:t>langage</a:t>
            </a:r>
            <a:r>
              <a:rPr lang="en-GB" sz="2400" dirty="0"/>
              <a:t> de </a:t>
            </a:r>
            <a:r>
              <a:rPr lang="fr-BE" sz="2400" dirty="0"/>
              <a:t>programmation</a:t>
            </a:r>
            <a:r>
              <a:rPr lang="en-GB" sz="2400" dirty="0"/>
              <a:t> Smalltalk. </a:t>
            </a:r>
          </a:p>
          <a:p>
            <a:pPr marL="115888" lvl="0" indent="-115888" defTabSz="914400">
              <a:spcAft>
                <a:spcPts val="1200"/>
              </a:spcAft>
              <a:defRPr/>
            </a:pPr>
            <a:r>
              <a:rPr lang="fr-FR" sz="2400" dirty="0"/>
              <a:t>Avec le boom des applications Web, il s'est avéré être un mode de programmation qui s'intègre assez bien avec l'Internet, étant à la fois le modèle et le contrôleur exécuté côté serveur, et la vue côté client exécutée.</a:t>
            </a:r>
            <a:endParaRPr kumimoji="0" lang="en-US"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84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ystems of Intelligence"/>
          <p:cNvSpPr/>
          <p:nvPr/>
        </p:nvSpPr>
        <p:spPr>
          <a:xfrm>
            <a:off x="404199" y="575823"/>
            <a:ext cx="11635402"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rPr>
              <a:t>Frameworks qui </a:t>
            </a:r>
            <a:r>
              <a:rPr kumimoji="0" lang="en-US" sz="4400" b="0" i="0" u="none" strike="noStrike" kern="1200" cap="none" spc="0" normalizeH="0" baseline="0" noProof="0" dirty="0" err="1">
                <a:ln>
                  <a:noFill/>
                </a:ln>
                <a:solidFill>
                  <a:schemeClr val="tx1"/>
                </a:solidFill>
                <a:effectLst/>
                <a:uLnTx/>
                <a:uFillTx/>
                <a:latin typeface="+mj-lt"/>
              </a:rPr>
              <a:t>utilisent</a:t>
            </a:r>
            <a:r>
              <a:rPr kumimoji="0" lang="en-US" sz="4400" b="0" i="0" u="none" strike="noStrike" kern="1200" cap="none" spc="0" normalizeH="0" baseline="0" noProof="0" dirty="0">
                <a:ln>
                  <a:noFill/>
                </a:ln>
                <a:solidFill>
                  <a:schemeClr val="tx1"/>
                </a:solidFill>
                <a:effectLst/>
                <a:uLnTx/>
                <a:uFillTx/>
                <a:latin typeface="+mj-lt"/>
              </a:rPr>
              <a:t> le MVC</a:t>
            </a:r>
            <a:endParaRPr kumimoji="0" lang="en-US" sz="4400" b="0" i="0" u="none" strike="noStrike" kern="1200" cap="none" spc="0" normalizeH="0" baseline="0" noProof="0" dirty="0">
              <a:ln>
                <a:noFill/>
              </a:ln>
              <a:gradFill>
                <a:gsLst>
                  <a:gs pos="47000">
                    <a:srgbClr val="FFFFFF"/>
                  </a:gs>
                  <a:gs pos="77000">
                    <a:srgbClr val="FFFFFF"/>
                  </a:gs>
                </a:gsLst>
                <a:lin ang="5400000" scaled="1"/>
              </a:gradFill>
              <a:effectLst/>
              <a:uLnTx/>
              <a:uFillTx/>
              <a:latin typeface="+mj-lt"/>
              <a:ea typeface="Calibri" panose="020F0502020204030204" pitchFamily="34" charset="0"/>
              <a:cs typeface="Segoe UI Semilight" panose="020B0402040204020203" pitchFamily="34" charset="0"/>
            </a:endParaRPr>
          </a:p>
        </p:txBody>
      </p:sp>
      <p:sp>
        <p:nvSpPr>
          <p:cNvPr id="112" name="Rectangle 111"/>
          <p:cNvSpPr/>
          <p:nvPr/>
        </p:nvSpPr>
        <p:spPr bwMode="auto">
          <a:xfrm>
            <a:off x="2832939"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Rectangle 119"/>
          <p:cNvSpPr/>
          <p:nvPr/>
        </p:nvSpPr>
        <p:spPr bwMode="auto">
          <a:xfrm>
            <a:off x="585047"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6204778"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p:cNvSpPr/>
          <p:nvPr/>
        </p:nvSpPr>
        <p:spPr bwMode="auto">
          <a:xfrm>
            <a:off x="1708993"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Rectangle 115"/>
          <p:cNvSpPr/>
          <p:nvPr/>
        </p:nvSpPr>
        <p:spPr bwMode="auto">
          <a:xfrm>
            <a:off x="5080831"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7328724"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Rectangle 113"/>
          <p:cNvSpPr/>
          <p:nvPr/>
        </p:nvSpPr>
        <p:spPr bwMode="auto">
          <a:xfrm>
            <a:off x="3956885"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Rectangle 188"/>
          <p:cNvSpPr/>
          <p:nvPr/>
        </p:nvSpPr>
        <p:spPr bwMode="auto">
          <a:xfrm>
            <a:off x="2832939"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p:cNvGrpSpPr/>
          <p:nvPr/>
        </p:nvGrpSpPr>
        <p:grpSpPr>
          <a:xfrm>
            <a:off x="585047" y="3132286"/>
            <a:ext cx="1060713" cy="1060713"/>
            <a:chOff x="866685" y="1694382"/>
            <a:chExt cx="1399244" cy="1399244"/>
          </a:xfrm>
        </p:grpSpPr>
        <p:sp>
          <p:nvSpPr>
            <p:cNvPr id="197" name="Rectangle 196"/>
            <p:cNvSpPr/>
            <p:nvPr/>
          </p:nvSpPr>
          <p:spPr bwMode="auto">
            <a:xfrm>
              <a:off x="866685" y="1694382"/>
              <a:ext cx="1399244" cy="1399244"/>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574" y="2282269"/>
              <a:ext cx="1010260" cy="370000"/>
            </a:xfrm>
            <a:prstGeom prst="rect">
              <a:avLst/>
            </a:prstGeom>
          </p:spPr>
        </p:pic>
      </p:grpSp>
      <p:sp>
        <p:nvSpPr>
          <p:cNvPr id="195" name="Rectangle 194"/>
          <p:cNvSpPr/>
          <p:nvPr/>
        </p:nvSpPr>
        <p:spPr bwMode="auto">
          <a:xfrm>
            <a:off x="6204778"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Rectangle 186"/>
          <p:cNvSpPr/>
          <p:nvPr/>
        </p:nvSpPr>
        <p:spPr bwMode="auto">
          <a:xfrm>
            <a:off x="1708993"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Rectangle 173"/>
          <p:cNvSpPr/>
          <p:nvPr/>
        </p:nvSpPr>
        <p:spPr bwMode="auto">
          <a:xfrm>
            <a:off x="8452670"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Rectangle 192"/>
          <p:cNvSpPr/>
          <p:nvPr/>
        </p:nvSpPr>
        <p:spPr bwMode="auto">
          <a:xfrm>
            <a:off x="5080831"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p:cNvSpPr/>
          <p:nvPr/>
        </p:nvSpPr>
        <p:spPr bwMode="auto">
          <a:xfrm>
            <a:off x="732872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Rectangle 190"/>
          <p:cNvSpPr/>
          <p:nvPr/>
        </p:nvSpPr>
        <p:spPr bwMode="auto">
          <a:xfrm>
            <a:off x="3956885"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9576616"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p:cNvSpPr/>
          <p:nvPr/>
        </p:nvSpPr>
        <p:spPr bwMode="auto">
          <a:xfrm>
            <a:off x="1070056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170" name="Picture 2" descr="http://www.ryadel.com/wp-content/uploads/2016/02/logo-aspnetmv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08" y="3382978"/>
            <a:ext cx="989118" cy="538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s3-eu-west-1.amazonaws.com/qt-worldsummit/ws2016/uploads/2016/04/logo_qt_358x3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830" y="3280062"/>
            <a:ext cx="933569" cy="7823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lh6.ggpht.com/_ylE9AAT1OzQ/SvymNfzgZvI/AAAAAAAABfY/7n2geeIVJqA/image_thumb%5B2%5D.png?imgmax=8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395" y="3327184"/>
            <a:ext cx="797257" cy="70756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31.media.tumblr.com/558de6f505bd1d5839b3e0e3318b96a3/tumblr_inline_n3hl1wnO3l1szmqu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261" y="3206573"/>
            <a:ext cx="1781622" cy="96303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www.javascriptmvc.com/site/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158" y="3632179"/>
            <a:ext cx="1026698" cy="20295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2sxc.org/portals/0/blog/2015/05-31%20dnn%20connect%20sessions/angularjs%20logo%20wide.png?w=1000&amp;h=500&amp;mode=max&amp;scale=bot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0292" y="3612978"/>
            <a:ext cx="811475" cy="21098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tupai.j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4462" y="3528104"/>
            <a:ext cx="755986" cy="38015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http://lyonbros.github.io/composer.js/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7496" y="3587507"/>
            <a:ext cx="950571" cy="219362"/>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http://www.gravatar.com/avatar/0cf15665a9146ba852bf042b0652780a?s=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1572" y="3249344"/>
            <a:ext cx="765670" cy="765670"/>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http://juristr.com/blog/assets/imgs/aurajs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60798" y="3320050"/>
            <a:ext cx="740243" cy="754276"/>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https://avatars.githubusercontent.com/u/1733746?v=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721" y="4378175"/>
            <a:ext cx="792692" cy="792692"/>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http://1.bp.blogspot.com/-FLlw8Fsegf8/U-Xkxyzy_kI/AAAAAAAAAWI/yG-yNLVcry8/s1600/backbone.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9434" y="4462703"/>
            <a:ext cx="925394" cy="623635"/>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https://www.codeproject.com/KB/aspnet/995265/sammy-logo-header-larg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2449" y="4565111"/>
            <a:ext cx="961693" cy="420868"/>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https://spring.io/img/mobile-leaf-watermark-3405b4ec5cee6de62d891c62d937f0f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54662" y="4390321"/>
            <a:ext cx="764820" cy="76152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5438467" y="4771083"/>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6593309"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7686360"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332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61938" y="3000054"/>
            <a:ext cx="4894263" cy="2363056"/>
          </a:xfrm>
        </p:spPr>
        <p:txBody>
          <a:bodyPr/>
          <a:lstStyle/>
          <a:p>
            <a:r>
              <a:rPr lang="en-US" kern="0" spc="-100" dirty="0">
                <a:gradFill>
                  <a:gsLst>
                    <a:gs pos="100000">
                      <a:schemeClr val="tx1"/>
                    </a:gs>
                    <a:gs pos="0">
                      <a:schemeClr val="tx1"/>
                    </a:gs>
                  </a:gsLst>
                  <a:lin ang="5400000" scaled="0"/>
                </a:gradFill>
                <a:latin typeface="Segoe UI Light"/>
                <a:ea typeface="Segoe UI" pitchFamily="34" charset="0"/>
                <a:cs typeface="Segoe UI" pitchFamily="34" charset="0"/>
              </a:rPr>
              <a:t>ASP.NET MVC</a:t>
            </a:r>
            <a:endParaRPr lang="en-US" dirty="0">
              <a:gradFill>
                <a:gsLst>
                  <a:gs pos="100000">
                    <a:schemeClr val="tx1"/>
                  </a:gs>
                  <a:gs pos="0">
                    <a:schemeClr val="tx1"/>
                  </a:gs>
                </a:gsLst>
                <a:lin ang="5400000" scaled="0"/>
              </a:gradFill>
            </a:endParaRPr>
          </a:p>
        </p:txBody>
      </p:sp>
      <p:grpSp>
        <p:nvGrpSpPr>
          <p:cNvPr id="6" name="Group 5"/>
          <p:cNvGrpSpPr/>
          <p:nvPr/>
        </p:nvGrpSpPr>
        <p:grpSpPr>
          <a:xfrm>
            <a:off x="9087361" y="296863"/>
            <a:ext cx="3051637" cy="3051637"/>
            <a:chOff x="9087361" y="296863"/>
            <a:chExt cx="3051637" cy="3051637"/>
          </a:xfrm>
        </p:grpSpPr>
        <p:pic>
          <p:nvPicPr>
            <p:cNvPr id="7" name="Picture 6"/>
            <p:cNvPicPr>
              <a:picLocks noChangeAspect="1"/>
            </p:cNvPicPr>
            <p:nvPr/>
          </p:nvPicPr>
          <p:blipFill>
            <a:blip r:embed="rId3"/>
            <a:stretch>
              <a:fillRect/>
            </a:stretch>
          </p:blipFill>
          <p:spPr>
            <a:xfrm>
              <a:off x="9087361" y="296863"/>
              <a:ext cx="3051637" cy="3051637"/>
            </a:xfrm>
            <a:prstGeom prst="rect">
              <a:avLst/>
            </a:prstGeom>
          </p:spPr>
        </p:pic>
        <p:sp>
          <p:nvSpPr>
            <p:cNvPr id="8" name="Rectangle 7"/>
            <p:cNvSpPr/>
            <p:nvPr/>
          </p:nvSpPr>
          <p:spPr bwMode="auto">
            <a:xfrm>
              <a:off x="9087361" y="296863"/>
              <a:ext cx="3051637" cy="3051637"/>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 name="Group 8"/>
          <p:cNvGrpSpPr/>
          <p:nvPr/>
        </p:nvGrpSpPr>
        <p:grpSpPr>
          <a:xfrm>
            <a:off x="5737163" y="296863"/>
            <a:ext cx="3051637" cy="3051637"/>
            <a:chOff x="5737163" y="296863"/>
            <a:chExt cx="3051637" cy="3051637"/>
          </a:xfrm>
        </p:grpSpPr>
        <p:pic>
          <p:nvPicPr>
            <p:cNvPr id="10" name="Picture 9"/>
            <p:cNvPicPr>
              <a:picLocks noChangeAspect="1"/>
            </p:cNvPicPr>
            <p:nvPr/>
          </p:nvPicPr>
          <p:blipFill>
            <a:blip r:embed="rId3"/>
            <a:stretch>
              <a:fillRect/>
            </a:stretch>
          </p:blipFill>
          <p:spPr>
            <a:xfrm>
              <a:off x="5737163" y="296863"/>
              <a:ext cx="3051637" cy="3051637"/>
            </a:xfrm>
            <a:prstGeom prst="rect">
              <a:avLst/>
            </a:prstGeom>
          </p:spPr>
        </p:pic>
        <p:sp>
          <p:nvSpPr>
            <p:cNvPr id="11" name="Rectangle 10"/>
            <p:cNvSpPr/>
            <p:nvPr/>
          </p:nvSpPr>
          <p:spPr bwMode="auto">
            <a:xfrm>
              <a:off x="5737163" y="296863"/>
              <a:ext cx="3051637" cy="3051637"/>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 name="Group 11"/>
          <p:cNvGrpSpPr/>
          <p:nvPr/>
        </p:nvGrpSpPr>
        <p:grpSpPr>
          <a:xfrm>
            <a:off x="9087361" y="3643657"/>
            <a:ext cx="3051637" cy="3051637"/>
            <a:chOff x="9087361" y="3643657"/>
            <a:chExt cx="3051637" cy="3051637"/>
          </a:xfrm>
        </p:grpSpPr>
        <p:pic>
          <p:nvPicPr>
            <p:cNvPr id="13" name="Picture 12"/>
            <p:cNvPicPr>
              <a:picLocks noChangeAspect="1"/>
            </p:cNvPicPr>
            <p:nvPr/>
          </p:nvPicPr>
          <p:blipFill>
            <a:blip r:embed="rId3"/>
            <a:stretch>
              <a:fillRect/>
            </a:stretch>
          </p:blipFill>
          <p:spPr>
            <a:xfrm>
              <a:off x="9087361" y="3643657"/>
              <a:ext cx="3051637" cy="3051637"/>
            </a:xfrm>
            <a:prstGeom prst="rect">
              <a:avLst/>
            </a:prstGeom>
          </p:spPr>
        </p:pic>
        <p:sp>
          <p:nvSpPr>
            <p:cNvPr id="14" name="Rectangle 13"/>
            <p:cNvSpPr/>
            <p:nvPr/>
          </p:nvSpPr>
          <p:spPr bwMode="auto">
            <a:xfrm>
              <a:off x="9087361" y="3643657"/>
              <a:ext cx="3051637" cy="3051637"/>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5737163" y="3643657"/>
            <a:ext cx="3051637" cy="3051637"/>
            <a:chOff x="5737163" y="3643657"/>
            <a:chExt cx="3051637" cy="3051637"/>
          </a:xfrm>
        </p:grpSpPr>
        <p:pic>
          <p:nvPicPr>
            <p:cNvPr id="16" name="Picture 15"/>
            <p:cNvPicPr>
              <a:picLocks noChangeAspect="1"/>
            </p:cNvPicPr>
            <p:nvPr/>
          </p:nvPicPr>
          <p:blipFill>
            <a:blip r:embed="rId3"/>
            <a:stretch>
              <a:fillRect/>
            </a:stretch>
          </p:blipFill>
          <p:spPr>
            <a:xfrm>
              <a:off x="5737163" y="3643657"/>
              <a:ext cx="3051637" cy="3051637"/>
            </a:xfrm>
            <a:prstGeom prst="rect">
              <a:avLst/>
            </a:prstGeom>
          </p:spPr>
        </p:pic>
        <p:sp>
          <p:nvSpPr>
            <p:cNvPr id="17" name="Rectangle 16"/>
            <p:cNvSpPr/>
            <p:nvPr/>
          </p:nvSpPr>
          <p:spPr bwMode="auto">
            <a:xfrm>
              <a:off x="5737163" y="3643657"/>
              <a:ext cx="3051637" cy="3051637"/>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5" name="Group 24"/>
          <p:cNvGrpSpPr/>
          <p:nvPr/>
        </p:nvGrpSpPr>
        <p:grpSpPr>
          <a:xfrm>
            <a:off x="11526173" y="0"/>
            <a:ext cx="910302" cy="1865207"/>
            <a:chOff x="2502521" y="2894955"/>
            <a:chExt cx="910302" cy="1865207"/>
          </a:xfrm>
        </p:grpSpPr>
        <p:sp>
          <p:nvSpPr>
            <p:cNvPr id="26" name="Rectangle 130"/>
            <p:cNvSpPr>
              <a:spLocks noChangeArrowheads="1"/>
            </p:cNvSpPr>
            <p:nvPr/>
          </p:nvSpPr>
          <p:spPr bwMode="auto">
            <a:xfrm>
              <a:off x="2502521" y="2894955"/>
              <a:ext cx="910302" cy="1865207"/>
            </a:xfrm>
            <a:prstGeom prst="rect">
              <a:avLst/>
            </a:prstGeom>
            <a:solidFill>
              <a:srgbClr val="231F20">
                <a:alpha val="0"/>
              </a:srgbClr>
            </a:solidFill>
            <a:ln w="9525">
              <a:noFill/>
              <a:miter lim="800000"/>
              <a:headEnd/>
              <a:tailEnd/>
            </a:ln>
          </p:spPr>
          <p:txBody>
            <a:bodyPr vert="vert" wrap="none" lIns="1463040" tIns="91440" rIns="91440" bIns="2743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rPr>
                <a:t>PPT REM 2 </a:t>
              </a:r>
            </a:p>
          </p:txBody>
        </p:sp>
        <p:sp>
          <p:nvSpPr>
            <p:cNvPr id="27" name="Freeform 131"/>
            <p:cNvSpPr>
              <a:spLocks noEditPoints="1"/>
            </p:cNvSpPr>
            <p:nvPr/>
          </p:nvSpPr>
          <p:spPr bwMode="auto">
            <a:xfrm>
              <a:off x="3066196" y="3279279"/>
              <a:ext cx="244583" cy="132222"/>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8"/>
                </a:cxn>
                <a:cxn ang="0">
                  <a:pos x="50" y="31"/>
                </a:cxn>
                <a:cxn ang="0">
                  <a:pos x="65" y="36"/>
                </a:cxn>
                <a:cxn ang="0">
                  <a:pos x="84" y="19"/>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5"/>
                    <a:pt x="86" y="40"/>
                  </a:cubicBezTo>
                  <a:cubicBezTo>
                    <a:pt x="81" y="44"/>
                    <a:pt x="74" y="46"/>
                    <a:pt x="65" y="46"/>
                  </a:cubicBezTo>
                  <a:cubicBezTo>
                    <a:pt x="57" y="46"/>
                    <a:pt x="50" y="44"/>
                    <a:pt x="44" y="39"/>
                  </a:cubicBezTo>
                  <a:cubicBezTo>
                    <a:pt x="38" y="34"/>
                    <a:pt x="35" y="27"/>
                    <a:pt x="35" y="19"/>
                  </a:cubicBezTo>
                  <a:lnTo>
                    <a:pt x="35" y="10"/>
                  </a:lnTo>
                  <a:close/>
                  <a:moveTo>
                    <a:pt x="84" y="10"/>
                  </a:moveTo>
                  <a:cubicBezTo>
                    <a:pt x="44" y="10"/>
                    <a:pt x="44" y="10"/>
                    <a:pt x="44" y="10"/>
                  </a:cubicBezTo>
                  <a:cubicBezTo>
                    <a:pt x="44" y="18"/>
                    <a:pt x="44" y="18"/>
                    <a:pt x="44" y="18"/>
                  </a:cubicBezTo>
                  <a:cubicBezTo>
                    <a:pt x="44" y="24"/>
                    <a:pt x="46" y="28"/>
                    <a:pt x="50" y="31"/>
                  </a:cubicBezTo>
                  <a:cubicBezTo>
                    <a:pt x="53" y="34"/>
                    <a:pt x="58" y="36"/>
                    <a:pt x="65" y="36"/>
                  </a:cubicBezTo>
                  <a:cubicBezTo>
                    <a:pt x="78" y="36"/>
                    <a:pt x="84" y="30"/>
                    <a:pt x="84" y="19"/>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7" name="Freeform 132"/>
            <p:cNvSpPr>
              <a:spLocks noEditPoints="1"/>
            </p:cNvSpPr>
            <p:nvPr/>
          </p:nvSpPr>
          <p:spPr bwMode="auto">
            <a:xfrm>
              <a:off x="3066196" y="3452049"/>
              <a:ext cx="244583" cy="133985"/>
            </a:xfrm>
            <a:custGeom>
              <a:avLst/>
              <a:gdLst/>
              <a:ahLst/>
              <a:cxnLst>
                <a:cxn ang="0">
                  <a:pos x="35" y="10"/>
                </a:cxn>
                <a:cxn ang="0">
                  <a:pos x="0" y="10"/>
                </a:cxn>
                <a:cxn ang="0">
                  <a:pos x="0" y="0"/>
                </a:cxn>
                <a:cxn ang="0">
                  <a:pos x="93" y="0"/>
                </a:cxn>
                <a:cxn ang="0">
                  <a:pos x="93" y="21"/>
                </a:cxn>
                <a:cxn ang="0">
                  <a:pos x="86" y="40"/>
                </a:cxn>
                <a:cxn ang="0">
                  <a:pos x="65" y="47"/>
                </a:cxn>
                <a:cxn ang="0">
                  <a:pos x="44" y="39"/>
                </a:cxn>
                <a:cxn ang="0">
                  <a:pos x="35" y="20"/>
                </a:cxn>
                <a:cxn ang="0">
                  <a:pos x="35" y="10"/>
                </a:cxn>
                <a:cxn ang="0">
                  <a:pos x="84" y="10"/>
                </a:cxn>
                <a:cxn ang="0">
                  <a:pos x="44" y="10"/>
                </a:cxn>
                <a:cxn ang="0">
                  <a:pos x="44" y="19"/>
                </a:cxn>
                <a:cxn ang="0">
                  <a:pos x="50" y="32"/>
                </a:cxn>
                <a:cxn ang="0">
                  <a:pos x="65" y="36"/>
                </a:cxn>
                <a:cxn ang="0">
                  <a:pos x="84" y="20"/>
                </a:cxn>
                <a:cxn ang="0">
                  <a:pos x="84" y="10"/>
                </a:cxn>
              </a:cxnLst>
              <a:rect l="0" t="0" r="r" b="b"/>
              <a:pathLst>
                <a:path w="93" h="47">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7"/>
                    <a:pt x="65" y="47"/>
                  </a:cubicBezTo>
                  <a:cubicBezTo>
                    <a:pt x="57" y="47"/>
                    <a:pt x="50" y="44"/>
                    <a:pt x="44" y="39"/>
                  </a:cubicBezTo>
                  <a:cubicBezTo>
                    <a:pt x="38" y="35"/>
                    <a:pt x="35" y="28"/>
                    <a:pt x="35" y="20"/>
                  </a:cubicBezTo>
                  <a:lnTo>
                    <a:pt x="35" y="10"/>
                  </a:lnTo>
                  <a:close/>
                  <a:moveTo>
                    <a:pt x="84" y="10"/>
                  </a:moveTo>
                  <a:cubicBezTo>
                    <a:pt x="44" y="10"/>
                    <a:pt x="44" y="10"/>
                    <a:pt x="44" y="10"/>
                  </a:cubicBezTo>
                  <a:cubicBezTo>
                    <a:pt x="44" y="19"/>
                    <a:pt x="44" y="19"/>
                    <a:pt x="44" y="19"/>
                  </a:cubicBezTo>
                  <a:cubicBezTo>
                    <a:pt x="44" y="25"/>
                    <a:pt x="46" y="29"/>
                    <a:pt x="50" y="32"/>
                  </a:cubicBezTo>
                  <a:cubicBezTo>
                    <a:pt x="53" y="35"/>
                    <a:pt x="58" y="36"/>
                    <a:pt x="65" y="36"/>
                  </a:cubicBezTo>
                  <a:cubicBezTo>
                    <a:pt x="78" y="36"/>
                    <a:pt x="84" y="31"/>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8" name="Freeform 133"/>
            <p:cNvSpPr>
              <a:spLocks/>
            </p:cNvSpPr>
            <p:nvPr/>
          </p:nvSpPr>
          <p:spPr bwMode="auto">
            <a:xfrm>
              <a:off x="3066196" y="3603663"/>
              <a:ext cx="244583" cy="146326"/>
            </a:xfrm>
            <a:custGeom>
              <a:avLst/>
              <a:gdLst/>
              <a:ahLst/>
              <a:cxnLst>
                <a:cxn ang="0">
                  <a:pos x="136" y="49"/>
                </a:cxn>
                <a:cxn ang="0">
                  <a:pos x="0" y="49"/>
                </a:cxn>
                <a:cxn ang="0">
                  <a:pos x="0" y="33"/>
                </a:cxn>
                <a:cxn ang="0">
                  <a:pos x="136" y="33"/>
                </a:cxn>
                <a:cxn ang="0">
                  <a:pos x="136" y="0"/>
                </a:cxn>
                <a:cxn ang="0">
                  <a:pos x="151" y="0"/>
                </a:cxn>
                <a:cxn ang="0">
                  <a:pos x="151" y="83"/>
                </a:cxn>
                <a:cxn ang="0">
                  <a:pos x="136" y="83"/>
                </a:cxn>
                <a:cxn ang="0">
                  <a:pos x="136" y="49"/>
                </a:cxn>
              </a:cxnLst>
              <a:rect l="0" t="0" r="r" b="b"/>
              <a:pathLst>
                <a:path w="151" h="83">
                  <a:moveTo>
                    <a:pt x="136" y="49"/>
                  </a:moveTo>
                  <a:lnTo>
                    <a:pt x="0" y="49"/>
                  </a:lnTo>
                  <a:lnTo>
                    <a:pt x="0" y="33"/>
                  </a:lnTo>
                  <a:lnTo>
                    <a:pt x="136" y="33"/>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9" name="Freeform 134"/>
            <p:cNvSpPr>
              <a:spLocks noEditPoints="1"/>
            </p:cNvSpPr>
            <p:nvPr/>
          </p:nvSpPr>
          <p:spPr bwMode="auto">
            <a:xfrm>
              <a:off x="3066196" y="3868106"/>
              <a:ext cx="244583" cy="141036"/>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9" y="10"/>
                </a:cxn>
                <a:cxn ang="0">
                  <a:pos x="49" y="20"/>
                </a:cxn>
                <a:cxn ang="0">
                  <a:pos x="54" y="32"/>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2"/>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1" y="36"/>
                    <a:pt x="86" y="40"/>
                  </a:cubicBezTo>
                  <a:cubicBezTo>
                    <a:pt x="82" y="44"/>
                    <a:pt x="76" y="46"/>
                    <a:pt x="68" y="46"/>
                  </a:cubicBezTo>
                  <a:cubicBezTo>
                    <a:pt x="55" y="46"/>
                    <a:pt x="47" y="41"/>
                    <a:pt x="43" y="29"/>
                  </a:cubicBezTo>
                  <a:cubicBezTo>
                    <a:pt x="43" y="29"/>
                    <a:pt x="43" y="29"/>
                    <a:pt x="43" y="29"/>
                  </a:cubicBezTo>
                  <a:cubicBezTo>
                    <a:pt x="41" y="33"/>
                    <a:pt x="37" y="36"/>
                    <a:pt x="29" y="39"/>
                  </a:cubicBezTo>
                  <a:cubicBezTo>
                    <a:pt x="0" y="49"/>
                    <a:pt x="0" y="49"/>
                    <a:pt x="0" y="49"/>
                  </a:cubicBezTo>
                  <a:lnTo>
                    <a:pt x="0" y="38"/>
                  </a:lnTo>
                  <a:close/>
                  <a:moveTo>
                    <a:pt x="84" y="10"/>
                  </a:moveTo>
                  <a:cubicBezTo>
                    <a:pt x="49" y="10"/>
                    <a:pt x="49" y="10"/>
                    <a:pt x="49" y="10"/>
                  </a:cubicBezTo>
                  <a:cubicBezTo>
                    <a:pt x="49" y="20"/>
                    <a:pt x="49" y="20"/>
                    <a:pt x="49" y="20"/>
                  </a:cubicBezTo>
                  <a:cubicBezTo>
                    <a:pt x="49" y="25"/>
                    <a:pt x="50" y="29"/>
                    <a:pt x="54" y="32"/>
                  </a:cubicBezTo>
                  <a:cubicBezTo>
                    <a:pt x="57" y="34"/>
                    <a:pt x="61" y="36"/>
                    <a:pt x="67" y="36"/>
                  </a:cubicBezTo>
                  <a:cubicBezTo>
                    <a:pt x="72" y="36"/>
                    <a:pt x="77" y="35"/>
                    <a:pt x="80" y="32"/>
                  </a:cubicBezTo>
                  <a:cubicBezTo>
                    <a:pt x="83" y="29"/>
                    <a:pt x="84" y="25"/>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0" name="Freeform 135"/>
            <p:cNvSpPr>
              <a:spLocks/>
            </p:cNvSpPr>
            <p:nvPr/>
          </p:nvSpPr>
          <p:spPr bwMode="auto">
            <a:xfrm>
              <a:off x="3066196" y="4051454"/>
              <a:ext cx="244583" cy="112829"/>
            </a:xfrm>
            <a:custGeom>
              <a:avLst/>
              <a:gdLst/>
              <a:ahLst/>
              <a:cxnLst>
                <a:cxn ang="0">
                  <a:pos x="0" y="0"/>
                </a:cxn>
                <a:cxn ang="0">
                  <a:pos x="151" y="0"/>
                </a:cxn>
                <a:cxn ang="0">
                  <a:pos x="151" y="60"/>
                </a:cxn>
                <a:cxn ang="0">
                  <a:pos x="136" y="60"/>
                </a:cxn>
                <a:cxn ang="0">
                  <a:pos x="136" y="16"/>
                </a:cxn>
                <a:cxn ang="0">
                  <a:pos x="83" y="16"/>
                </a:cxn>
                <a:cxn ang="0">
                  <a:pos x="83" y="57"/>
                </a:cxn>
                <a:cxn ang="0">
                  <a:pos x="68" y="57"/>
                </a:cxn>
                <a:cxn ang="0">
                  <a:pos x="68" y="16"/>
                </a:cxn>
                <a:cxn ang="0">
                  <a:pos x="14" y="16"/>
                </a:cxn>
                <a:cxn ang="0">
                  <a:pos x="14" y="64"/>
                </a:cxn>
                <a:cxn ang="0">
                  <a:pos x="0" y="64"/>
                </a:cxn>
                <a:cxn ang="0">
                  <a:pos x="0" y="0"/>
                </a:cxn>
              </a:cxnLst>
              <a:rect l="0" t="0" r="r" b="b"/>
              <a:pathLst>
                <a:path w="151" h="64">
                  <a:moveTo>
                    <a:pt x="0" y="0"/>
                  </a:moveTo>
                  <a:lnTo>
                    <a:pt x="151" y="0"/>
                  </a:lnTo>
                  <a:lnTo>
                    <a:pt x="151" y="60"/>
                  </a:lnTo>
                  <a:lnTo>
                    <a:pt x="136" y="60"/>
                  </a:lnTo>
                  <a:lnTo>
                    <a:pt x="136" y="16"/>
                  </a:lnTo>
                  <a:lnTo>
                    <a:pt x="83" y="16"/>
                  </a:lnTo>
                  <a:lnTo>
                    <a:pt x="83" y="57"/>
                  </a:lnTo>
                  <a:lnTo>
                    <a:pt x="68" y="57"/>
                  </a:lnTo>
                  <a:lnTo>
                    <a:pt x="68" y="16"/>
                  </a:lnTo>
                  <a:lnTo>
                    <a:pt x="14" y="16"/>
                  </a:lnTo>
                  <a:lnTo>
                    <a:pt x="14" y="64"/>
                  </a:lnTo>
                  <a:lnTo>
                    <a:pt x="0" y="64"/>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1" name="Freeform 136"/>
            <p:cNvSpPr>
              <a:spLocks/>
            </p:cNvSpPr>
            <p:nvPr/>
          </p:nvSpPr>
          <p:spPr bwMode="auto">
            <a:xfrm>
              <a:off x="3066196" y="4211882"/>
              <a:ext cx="244583" cy="209792"/>
            </a:xfrm>
            <a:custGeom>
              <a:avLst/>
              <a:gdLst/>
              <a:ahLst/>
              <a:cxnLst>
                <a:cxn ang="0">
                  <a:pos x="0" y="64"/>
                </a:cxn>
                <a:cxn ang="0">
                  <a:pos x="62" y="64"/>
                </a:cxn>
                <a:cxn ang="0">
                  <a:pos x="72" y="64"/>
                </a:cxn>
                <a:cxn ang="0">
                  <a:pos x="79" y="65"/>
                </a:cxn>
                <a:cxn ang="0">
                  <a:pos x="79" y="64"/>
                </a:cxn>
                <a:cxn ang="0">
                  <a:pos x="67" y="62"/>
                </a:cxn>
                <a:cxn ang="0">
                  <a:pos x="0" y="40"/>
                </a:cxn>
                <a:cxn ang="0">
                  <a:pos x="0" y="33"/>
                </a:cxn>
                <a:cxn ang="0">
                  <a:pos x="67" y="11"/>
                </a:cxn>
                <a:cxn ang="0">
                  <a:pos x="79" y="8"/>
                </a:cxn>
                <a:cxn ang="0">
                  <a:pos x="79" y="8"/>
                </a:cxn>
                <a:cxn ang="0">
                  <a:pos x="61" y="8"/>
                </a:cxn>
                <a:cxn ang="0">
                  <a:pos x="0" y="8"/>
                </a:cxn>
                <a:cxn ang="0">
                  <a:pos x="0" y="0"/>
                </a:cxn>
                <a:cxn ang="0">
                  <a:pos x="93" y="0"/>
                </a:cxn>
                <a:cxn ang="0">
                  <a:pos x="93" y="12"/>
                </a:cxn>
                <a:cxn ang="0">
                  <a:pos x="26" y="34"/>
                </a:cxn>
                <a:cxn ang="0">
                  <a:pos x="16" y="37"/>
                </a:cxn>
                <a:cxn ang="0">
                  <a:pos x="16" y="37"/>
                </a:cxn>
                <a:cxn ang="0">
                  <a:pos x="21" y="38"/>
                </a:cxn>
                <a:cxn ang="0">
                  <a:pos x="27" y="39"/>
                </a:cxn>
                <a:cxn ang="0">
                  <a:pos x="93" y="61"/>
                </a:cxn>
                <a:cxn ang="0">
                  <a:pos x="93" y="73"/>
                </a:cxn>
                <a:cxn ang="0">
                  <a:pos x="0" y="73"/>
                </a:cxn>
                <a:cxn ang="0">
                  <a:pos x="0" y="64"/>
                </a:cxn>
              </a:cxnLst>
              <a:rect l="0" t="0" r="r" b="b"/>
              <a:pathLst>
                <a:path w="93" h="73">
                  <a:moveTo>
                    <a:pt x="0" y="64"/>
                  </a:moveTo>
                  <a:cubicBezTo>
                    <a:pt x="62" y="64"/>
                    <a:pt x="62" y="64"/>
                    <a:pt x="62" y="64"/>
                  </a:cubicBezTo>
                  <a:cubicBezTo>
                    <a:pt x="66" y="64"/>
                    <a:pt x="69" y="64"/>
                    <a:pt x="72" y="64"/>
                  </a:cubicBezTo>
                  <a:cubicBezTo>
                    <a:pt x="75" y="65"/>
                    <a:pt x="77" y="65"/>
                    <a:pt x="79" y="65"/>
                  </a:cubicBezTo>
                  <a:cubicBezTo>
                    <a:pt x="79" y="64"/>
                    <a:pt x="79" y="64"/>
                    <a:pt x="79" y="64"/>
                  </a:cubicBezTo>
                  <a:cubicBezTo>
                    <a:pt x="74" y="64"/>
                    <a:pt x="70" y="63"/>
                    <a:pt x="67" y="62"/>
                  </a:cubicBezTo>
                  <a:cubicBezTo>
                    <a:pt x="0" y="40"/>
                    <a:pt x="0" y="40"/>
                    <a:pt x="0" y="40"/>
                  </a:cubicBezTo>
                  <a:cubicBezTo>
                    <a:pt x="0" y="33"/>
                    <a:pt x="0" y="33"/>
                    <a:pt x="0" y="33"/>
                  </a:cubicBezTo>
                  <a:cubicBezTo>
                    <a:pt x="67" y="11"/>
                    <a:pt x="67" y="11"/>
                    <a:pt x="67" y="11"/>
                  </a:cubicBezTo>
                  <a:cubicBezTo>
                    <a:pt x="68" y="10"/>
                    <a:pt x="73" y="9"/>
                    <a:pt x="79" y="8"/>
                  </a:cubicBezTo>
                  <a:cubicBezTo>
                    <a:pt x="79" y="8"/>
                    <a:pt x="79" y="8"/>
                    <a:pt x="79" y="8"/>
                  </a:cubicBezTo>
                  <a:cubicBezTo>
                    <a:pt x="73" y="8"/>
                    <a:pt x="67" y="8"/>
                    <a:pt x="61" y="8"/>
                  </a:cubicBezTo>
                  <a:cubicBezTo>
                    <a:pt x="0" y="8"/>
                    <a:pt x="0" y="8"/>
                    <a:pt x="0" y="8"/>
                  </a:cubicBezTo>
                  <a:cubicBezTo>
                    <a:pt x="0" y="0"/>
                    <a:pt x="0" y="0"/>
                    <a:pt x="0" y="0"/>
                  </a:cubicBezTo>
                  <a:cubicBezTo>
                    <a:pt x="93" y="0"/>
                    <a:pt x="93" y="0"/>
                    <a:pt x="93" y="0"/>
                  </a:cubicBezTo>
                  <a:cubicBezTo>
                    <a:pt x="93" y="12"/>
                    <a:pt x="93" y="12"/>
                    <a:pt x="93" y="12"/>
                  </a:cubicBezTo>
                  <a:cubicBezTo>
                    <a:pt x="26" y="34"/>
                    <a:pt x="26" y="34"/>
                    <a:pt x="26" y="34"/>
                  </a:cubicBezTo>
                  <a:cubicBezTo>
                    <a:pt x="23" y="35"/>
                    <a:pt x="19" y="36"/>
                    <a:pt x="16" y="37"/>
                  </a:cubicBezTo>
                  <a:cubicBezTo>
                    <a:pt x="16" y="37"/>
                    <a:pt x="16" y="37"/>
                    <a:pt x="16" y="37"/>
                  </a:cubicBezTo>
                  <a:cubicBezTo>
                    <a:pt x="17" y="37"/>
                    <a:pt x="19" y="38"/>
                    <a:pt x="21" y="38"/>
                  </a:cubicBezTo>
                  <a:cubicBezTo>
                    <a:pt x="23" y="38"/>
                    <a:pt x="25" y="39"/>
                    <a:pt x="27" y="39"/>
                  </a:cubicBezTo>
                  <a:cubicBezTo>
                    <a:pt x="93" y="61"/>
                    <a:pt x="93" y="61"/>
                    <a:pt x="93" y="61"/>
                  </a:cubicBezTo>
                  <a:cubicBezTo>
                    <a:pt x="93" y="73"/>
                    <a:pt x="93" y="73"/>
                    <a:pt x="93" y="73"/>
                  </a:cubicBezTo>
                  <a:cubicBezTo>
                    <a:pt x="0" y="73"/>
                    <a:pt x="0" y="73"/>
                    <a:pt x="0" y="73"/>
                  </a:cubicBezTo>
                  <a:lnTo>
                    <a:pt x="0" y="64"/>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2" name="Freeform 137"/>
            <p:cNvSpPr>
              <a:spLocks/>
            </p:cNvSpPr>
            <p:nvPr/>
          </p:nvSpPr>
          <p:spPr bwMode="auto">
            <a:xfrm>
              <a:off x="2638580" y="3739410"/>
              <a:ext cx="247823" cy="216844"/>
            </a:xfrm>
            <a:custGeom>
              <a:avLst/>
              <a:gdLst/>
              <a:ahLst/>
              <a:cxnLst>
                <a:cxn ang="0">
                  <a:pos x="70" y="76"/>
                </a:cxn>
                <a:cxn ang="0">
                  <a:pos x="60" y="74"/>
                </a:cxn>
                <a:cxn ang="0">
                  <a:pos x="51" y="69"/>
                </a:cxn>
                <a:cxn ang="0">
                  <a:pos x="42" y="61"/>
                </a:cxn>
                <a:cxn ang="0">
                  <a:pos x="34" y="50"/>
                </a:cxn>
                <a:cxn ang="0">
                  <a:pos x="17" y="28"/>
                </a:cxn>
                <a:cxn ang="0">
                  <a:pos x="16" y="28"/>
                </a:cxn>
                <a:cxn ang="0">
                  <a:pos x="16" y="64"/>
                </a:cxn>
                <a:cxn ang="0">
                  <a:pos x="0" y="61"/>
                </a:cxn>
                <a:cxn ang="0">
                  <a:pos x="0" y="0"/>
                </a:cxn>
                <a:cxn ang="0">
                  <a:pos x="16" y="3"/>
                </a:cxn>
                <a:cxn ang="0">
                  <a:pos x="42" y="36"/>
                </a:cxn>
                <a:cxn ang="0">
                  <a:pos x="49" y="45"/>
                </a:cxn>
                <a:cxn ang="0">
                  <a:pos x="55" y="51"/>
                </a:cxn>
                <a:cxn ang="0">
                  <a:pos x="61" y="54"/>
                </a:cxn>
                <a:cxn ang="0">
                  <a:pos x="67" y="56"/>
                </a:cxn>
                <a:cxn ang="0">
                  <a:pos x="71" y="55"/>
                </a:cxn>
                <a:cxn ang="0">
                  <a:pos x="74" y="53"/>
                </a:cxn>
                <a:cxn ang="0">
                  <a:pos x="76" y="48"/>
                </a:cxn>
                <a:cxn ang="0">
                  <a:pos x="77" y="43"/>
                </a:cxn>
                <a:cxn ang="0">
                  <a:pos x="77" y="36"/>
                </a:cxn>
                <a:cxn ang="0">
                  <a:pos x="75" y="30"/>
                </a:cxn>
                <a:cxn ang="0">
                  <a:pos x="72" y="24"/>
                </a:cxn>
                <a:cxn ang="0">
                  <a:pos x="69" y="19"/>
                </a:cxn>
                <a:cxn ang="0">
                  <a:pos x="88" y="23"/>
                </a:cxn>
                <a:cxn ang="0">
                  <a:pos x="90" y="27"/>
                </a:cxn>
                <a:cxn ang="0">
                  <a:pos x="92" y="33"/>
                </a:cxn>
                <a:cxn ang="0">
                  <a:pos x="93" y="40"/>
                </a:cxn>
                <a:cxn ang="0">
                  <a:pos x="94" y="48"/>
                </a:cxn>
                <a:cxn ang="0">
                  <a:pos x="92" y="60"/>
                </a:cxn>
                <a:cxn ang="0">
                  <a:pos x="87" y="69"/>
                </a:cxn>
                <a:cxn ang="0">
                  <a:pos x="80" y="74"/>
                </a:cxn>
                <a:cxn ang="0">
                  <a:pos x="70" y="76"/>
                </a:cxn>
              </a:cxnLst>
              <a:rect l="0" t="0" r="r" b="b"/>
              <a:pathLst>
                <a:path w="94" h="76">
                  <a:moveTo>
                    <a:pt x="70" y="76"/>
                  </a:moveTo>
                  <a:cubicBezTo>
                    <a:pt x="67" y="76"/>
                    <a:pt x="63" y="75"/>
                    <a:pt x="60" y="74"/>
                  </a:cubicBezTo>
                  <a:cubicBezTo>
                    <a:pt x="57" y="73"/>
                    <a:pt x="54" y="71"/>
                    <a:pt x="51" y="69"/>
                  </a:cubicBezTo>
                  <a:cubicBezTo>
                    <a:pt x="48" y="67"/>
                    <a:pt x="45" y="64"/>
                    <a:pt x="42" y="61"/>
                  </a:cubicBezTo>
                  <a:cubicBezTo>
                    <a:pt x="39" y="58"/>
                    <a:pt x="37" y="54"/>
                    <a:pt x="34" y="50"/>
                  </a:cubicBezTo>
                  <a:cubicBezTo>
                    <a:pt x="17" y="28"/>
                    <a:pt x="17" y="28"/>
                    <a:pt x="17" y="28"/>
                  </a:cubicBezTo>
                  <a:cubicBezTo>
                    <a:pt x="16" y="28"/>
                    <a:pt x="16" y="28"/>
                    <a:pt x="16" y="28"/>
                  </a:cubicBezTo>
                  <a:cubicBezTo>
                    <a:pt x="16" y="64"/>
                    <a:pt x="16" y="64"/>
                    <a:pt x="16" y="64"/>
                  </a:cubicBezTo>
                  <a:cubicBezTo>
                    <a:pt x="0" y="61"/>
                    <a:pt x="0" y="61"/>
                    <a:pt x="0" y="61"/>
                  </a:cubicBezTo>
                  <a:cubicBezTo>
                    <a:pt x="0" y="0"/>
                    <a:pt x="0" y="0"/>
                    <a:pt x="0" y="0"/>
                  </a:cubicBezTo>
                  <a:cubicBezTo>
                    <a:pt x="16" y="3"/>
                    <a:pt x="16" y="3"/>
                    <a:pt x="16" y="3"/>
                  </a:cubicBezTo>
                  <a:cubicBezTo>
                    <a:pt x="42" y="36"/>
                    <a:pt x="42" y="36"/>
                    <a:pt x="42" y="36"/>
                  </a:cubicBezTo>
                  <a:cubicBezTo>
                    <a:pt x="45" y="40"/>
                    <a:pt x="47" y="43"/>
                    <a:pt x="49" y="45"/>
                  </a:cubicBezTo>
                  <a:cubicBezTo>
                    <a:pt x="51" y="47"/>
                    <a:pt x="53" y="49"/>
                    <a:pt x="55" y="51"/>
                  </a:cubicBezTo>
                  <a:cubicBezTo>
                    <a:pt x="57" y="52"/>
                    <a:pt x="59" y="54"/>
                    <a:pt x="61" y="54"/>
                  </a:cubicBezTo>
                  <a:cubicBezTo>
                    <a:pt x="63" y="55"/>
                    <a:pt x="65" y="56"/>
                    <a:pt x="67" y="56"/>
                  </a:cubicBezTo>
                  <a:cubicBezTo>
                    <a:pt x="68" y="56"/>
                    <a:pt x="69" y="55"/>
                    <a:pt x="71" y="55"/>
                  </a:cubicBezTo>
                  <a:cubicBezTo>
                    <a:pt x="72" y="54"/>
                    <a:pt x="73" y="54"/>
                    <a:pt x="74" y="53"/>
                  </a:cubicBezTo>
                  <a:cubicBezTo>
                    <a:pt x="75" y="51"/>
                    <a:pt x="76" y="50"/>
                    <a:pt x="76" y="48"/>
                  </a:cubicBezTo>
                  <a:cubicBezTo>
                    <a:pt x="77" y="47"/>
                    <a:pt x="77" y="45"/>
                    <a:pt x="77" y="43"/>
                  </a:cubicBezTo>
                  <a:cubicBezTo>
                    <a:pt x="77" y="40"/>
                    <a:pt x="77" y="38"/>
                    <a:pt x="77" y="36"/>
                  </a:cubicBezTo>
                  <a:cubicBezTo>
                    <a:pt x="76" y="34"/>
                    <a:pt x="76" y="32"/>
                    <a:pt x="75" y="30"/>
                  </a:cubicBezTo>
                  <a:cubicBezTo>
                    <a:pt x="74" y="28"/>
                    <a:pt x="73" y="26"/>
                    <a:pt x="72" y="24"/>
                  </a:cubicBezTo>
                  <a:cubicBezTo>
                    <a:pt x="71" y="22"/>
                    <a:pt x="70" y="20"/>
                    <a:pt x="69" y="19"/>
                  </a:cubicBezTo>
                  <a:cubicBezTo>
                    <a:pt x="88" y="23"/>
                    <a:pt x="88" y="23"/>
                    <a:pt x="88" y="23"/>
                  </a:cubicBezTo>
                  <a:cubicBezTo>
                    <a:pt x="88" y="24"/>
                    <a:pt x="89" y="25"/>
                    <a:pt x="90" y="27"/>
                  </a:cubicBezTo>
                  <a:cubicBezTo>
                    <a:pt x="90" y="29"/>
                    <a:pt x="91" y="31"/>
                    <a:pt x="92" y="33"/>
                  </a:cubicBezTo>
                  <a:cubicBezTo>
                    <a:pt x="92" y="35"/>
                    <a:pt x="93" y="38"/>
                    <a:pt x="93" y="40"/>
                  </a:cubicBezTo>
                  <a:cubicBezTo>
                    <a:pt x="93" y="43"/>
                    <a:pt x="94" y="45"/>
                    <a:pt x="94" y="48"/>
                  </a:cubicBezTo>
                  <a:cubicBezTo>
                    <a:pt x="94" y="53"/>
                    <a:pt x="93" y="57"/>
                    <a:pt x="92" y="60"/>
                  </a:cubicBezTo>
                  <a:cubicBezTo>
                    <a:pt x="91" y="64"/>
                    <a:pt x="89" y="67"/>
                    <a:pt x="87" y="69"/>
                  </a:cubicBezTo>
                  <a:cubicBezTo>
                    <a:pt x="85" y="71"/>
                    <a:pt x="83" y="73"/>
                    <a:pt x="80" y="74"/>
                  </a:cubicBezTo>
                  <a:cubicBezTo>
                    <a:pt x="77" y="75"/>
                    <a:pt x="74" y="76"/>
                    <a:pt x="70" y="76"/>
                  </a:cubicBez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grpSp>
    </p:spTree>
    <p:extLst>
      <p:ext uri="{BB962C8B-B14F-4D97-AF65-F5344CB8AC3E}">
        <p14:creationId xmlns:p14="http://schemas.microsoft.com/office/powerpoint/2010/main" val="4115718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 presetClass="emph" presetSubtype="0" accel="100000" autoRev="1" fill="hold" nodeType="withEffect">
                                  <p:stCondLst>
                                    <p:cond delay="500"/>
                                  </p:stCondLst>
                                  <p:childTnLst>
                                    <p:animScale>
                                      <p:cBhvr>
                                        <p:cTn id="9" dur="500" fill="hold"/>
                                        <p:tgtEl>
                                          <p:spTgt spid="9"/>
                                        </p:tgtEl>
                                      </p:cBhvr>
                                      <p:by x="90000" y="90000"/>
                                    </p:animScale>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500"/>
                                  </p:stCondLst>
                                  <p:childTnLst>
                                    <p:animScale>
                                      <p:cBhvr>
                                        <p:cTn id="14" dur="500" fill="hold"/>
                                        <p:tgtEl>
                                          <p:spTgt spid="6"/>
                                        </p:tgtEl>
                                      </p:cBhvr>
                                      <p:by x="90000" y="90000"/>
                                    </p:animScale>
                                  </p:childTnLst>
                                </p:cTn>
                              </p:par>
                              <p:par>
                                <p:cTn id="15" presetID="10" presetClass="entr" presetSubtype="0" fill="hold"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6" presetClass="emph" presetSubtype="0" accel="100000" autoRev="1" fill="hold" nodeType="withEffect">
                                  <p:stCondLst>
                                    <p:cond delay="500"/>
                                  </p:stCondLst>
                                  <p:childTnLst>
                                    <p:animScale>
                                      <p:cBhvr>
                                        <p:cTn id="19" dur="500" fill="hold"/>
                                        <p:tgtEl>
                                          <p:spTgt spid="15"/>
                                        </p:tgtEl>
                                      </p:cBhvr>
                                      <p:by x="90000" y="90000"/>
                                    </p:animScale>
                                  </p:childTnLst>
                                </p:cTn>
                              </p:par>
                              <p:par>
                                <p:cTn id="20" presetID="10" presetClass="entr" presetSubtype="0" fill="hold" nodeType="with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 presetClass="emph" presetSubtype="0" accel="100000" autoRev="1" fill="hold" nodeType="withEffect">
                                  <p:stCondLst>
                                    <p:cond delay="500"/>
                                  </p:stCondLst>
                                  <p:childTnLst>
                                    <p:animScale>
                                      <p:cBhvr>
                                        <p:cTn id="24" dur="500" fill="hold"/>
                                        <p:tgtEl>
                                          <p:spTgt spid="12"/>
                                        </p:tgtEl>
                                      </p:cBhvr>
                                      <p:by x="90000" y="90000"/>
                                    </p:animScale>
                                  </p:childTnLst>
                                </p:cTn>
                              </p:par>
                              <p:par>
                                <p:cTn id="25" presetID="10" presetClass="entr" presetSubtype="0" fill="hold" grpId="0"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1.09778E-6 2.23332E-6 L -1.09778E-6 0.25011 " pathEditMode="relative" rAng="0" ptsTypes="AA">
                                      <p:cBhvr>
                                        <p:cTn id="2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fr-BE" dirty="0">
                <a:solidFill>
                  <a:schemeClr val="bg1"/>
                </a:solidFill>
              </a:rPr>
              <a:t>Cas pratique</a:t>
            </a:r>
          </a:p>
        </p:txBody>
      </p:sp>
      <p:sp>
        <p:nvSpPr>
          <p:cNvPr id="71" name="TextBox 70"/>
          <p:cNvSpPr txBox="1"/>
          <p:nvPr/>
        </p:nvSpPr>
        <p:spPr>
          <a:xfrm>
            <a:off x="1158875" y="2375810"/>
            <a:ext cx="7725328" cy="2860270"/>
          </a:xfrm>
          <a:prstGeom prst="rect">
            <a:avLst/>
          </a:prstGeom>
          <a:noFill/>
        </p:spPr>
        <p:txBody>
          <a:bodyPr wrap="square" lIns="182880" tIns="146304" rIns="182880" bIns="146304" rtlCol="0">
            <a:spAutoFit/>
          </a:bodyPr>
          <a:lstStyle/>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Plateforme de</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e-commerce</a:t>
            </a:r>
          </a:p>
          <a:p>
            <a:pPr marL="0" marR="0" lvl="0" indent="0" defTabSz="932563" eaLnBrk="1" fontAlgn="auto" latinLnBrk="0" hangingPunct="1">
              <a:lnSpc>
                <a:spcPts val="5000"/>
              </a:lnSpc>
              <a:spcBef>
                <a:spcPts val="0"/>
              </a:spcBef>
              <a:spcAft>
                <a:spcPts val="0"/>
              </a:spcAft>
              <a:buClrTx/>
              <a:buSzTx/>
              <a:buFontTx/>
              <a:buNone/>
              <a:tabLst/>
              <a:defRPr/>
            </a:pPr>
            <a:r>
              <a:rPr lang="fr-BE" sz="2400" kern="0" baseline="0" dirty="0">
                <a:solidFill>
                  <a:srgbClr val="FFFFFF"/>
                </a:solidFill>
                <a:latin typeface="Segoe UI Semilight"/>
                <a:cs typeface="Segoe UI Semilight" panose="020B0402040204020203" pitchFamily="34" charset="0"/>
              </a:rPr>
              <a:t>Use</a:t>
            </a:r>
            <a:r>
              <a:rPr lang="fr-BE" sz="2400" kern="0" dirty="0">
                <a:solidFill>
                  <a:srgbClr val="FFFFFF"/>
                </a:solidFill>
                <a:latin typeface="Segoe UI Semilight"/>
                <a:cs typeface="Segoe UI Semilight" panose="020B0402040204020203" pitchFamily="34" charset="0"/>
              </a:rPr>
              <a:t> story 1 : Afficher la liste des produits disponibles</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a:t>
            </a:r>
            <a:r>
              <a:rPr lang="fr-BE" sz="2400" kern="0" dirty="0">
                <a:solidFill>
                  <a:srgbClr val="FFFFFF"/>
                </a:solidFill>
                <a:latin typeface="Segoe UI Semilight"/>
                <a:cs typeface="Segoe UI Semilight" panose="020B0402040204020203" pitchFamily="34" charset="0"/>
              </a:rPr>
              <a:t> 2 : Afficher les détails d’un produit</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 3 : Envoyer des</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emails avec un injecteur </a:t>
            </a:r>
            <a:r>
              <a:rPr kumimoji="0" lang="fr-BE" sz="2400" b="0" i="0" u="none" strike="noStrike" kern="0" cap="none" spc="0" normalizeH="0" noProof="0" dirty="0" err="1">
                <a:ln>
                  <a:noFill/>
                </a:ln>
                <a:solidFill>
                  <a:srgbClr val="FFFFFF"/>
                </a:solidFill>
                <a:effectLst/>
                <a:uLnTx/>
                <a:uFillTx/>
                <a:latin typeface="Segoe UI Semilight"/>
                <a:cs typeface="Segoe UI Semilight" panose="020B0402040204020203" pitchFamily="34" charset="0"/>
              </a:rPr>
              <a:t>IoC</a:t>
            </a:r>
            <a:endPar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64267" y="62588"/>
              <a:ext cx="1852110"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Pattern</a:t>
              </a:r>
              <a:r>
                <a:rPr kumimoji="0" lang="en-US" sz="2000" b="0" i="0" u="none" strike="noStrike" kern="0" cap="none" spc="0" normalizeH="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 MVC</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0438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a:t>Merci Denis</a:t>
            </a:r>
            <a:endParaRPr lang="en-GB" dirty="0"/>
          </a:p>
        </p:txBody>
      </p:sp>
      <p:sp>
        <p:nvSpPr>
          <p:cNvPr id="3" name="Text Placeholder 2"/>
          <p:cNvSpPr>
            <a:spLocks noGrp="1"/>
          </p:cNvSpPr>
          <p:nvPr>
            <p:ph type="body" sz="quarter" idx="14"/>
          </p:nvPr>
        </p:nvSpPr>
        <p:spPr/>
        <p:txBody>
          <a:bodyPr/>
          <a:lstStyle/>
          <a:p>
            <a:endParaRPr lang="en-GB" dirty="0"/>
          </a:p>
        </p:txBody>
      </p:sp>
      <p:pic>
        <p:nvPicPr>
          <p:cNvPr id="4" name="Picture 3"/>
          <p:cNvPicPr>
            <a:picLocks noChangeAspect="1"/>
          </p:cNvPicPr>
          <p:nvPr/>
        </p:nvPicPr>
        <p:blipFill>
          <a:blip r:embed="rId2"/>
          <a:stretch>
            <a:fillRect/>
          </a:stretch>
        </p:blipFill>
        <p:spPr>
          <a:xfrm>
            <a:off x="4985785" y="1111250"/>
            <a:ext cx="6858000" cy="3857625"/>
          </a:xfrm>
          <a:prstGeom prst="rect">
            <a:avLst/>
          </a:prstGeom>
        </p:spPr>
      </p:pic>
    </p:spTree>
    <p:extLst>
      <p:ext uri="{BB962C8B-B14F-4D97-AF65-F5344CB8AC3E}">
        <p14:creationId xmlns:p14="http://schemas.microsoft.com/office/powerpoint/2010/main" val="16247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extBox 3"/>
          <p:cNvSpPr txBox="1"/>
          <p:nvPr/>
        </p:nvSpPr>
        <p:spPr>
          <a:xfrm>
            <a:off x="532897" y="1207142"/>
            <a:ext cx="4524924" cy="60324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00B6C2"/>
                </a:solidFill>
                <a:effectLst/>
                <a:uLnTx/>
                <a:uFillTx/>
              </a:rPr>
              <a:t>Liste</a:t>
            </a:r>
            <a:r>
              <a:rPr kumimoji="0" lang="en-US" sz="2000" b="0" i="0" u="none" strike="noStrike" kern="0" cap="none" spc="0" normalizeH="0" baseline="0" noProof="0" dirty="0">
                <a:ln>
                  <a:noFill/>
                </a:ln>
                <a:solidFill>
                  <a:srgbClr val="00B6C2"/>
                </a:solidFill>
                <a:effectLst/>
                <a:uLnTx/>
                <a:uFillTx/>
              </a:rPr>
              <a:t> de </a:t>
            </a:r>
            <a:r>
              <a:rPr kumimoji="0" lang="en-US" sz="2000" b="0" i="0" u="none" strike="noStrike" kern="0" cap="none" spc="0" normalizeH="0" baseline="0" noProof="0" dirty="0" err="1">
                <a:ln>
                  <a:noFill/>
                </a:ln>
                <a:solidFill>
                  <a:srgbClr val="00B6C2"/>
                </a:solidFill>
                <a:effectLst/>
                <a:uLnTx/>
                <a:uFillTx/>
              </a:rPr>
              <a:t>produits</a:t>
            </a:r>
            <a:endParaRPr kumimoji="0" lang="en-US" sz="2000" b="0" i="0" u="none" strike="noStrike" kern="0" cap="none" spc="0" normalizeH="0" baseline="0" noProof="0" dirty="0">
              <a:ln>
                <a:noFill/>
              </a:ln>
              <a:solidFill>
                <a:srgbClr val="00B6C2"/>
              </a:solidFill>
              <a:effectLst/>
              <a:uLnTx/>
              <a:uFillTx/>
            </a:endParaRPr>
          </a:p>
        </p:txBody>
      </p:sp>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4000" dirty="0" err="1">
                <a:solidFill>
                  <a:srgbClr val="000000"/>
                </a:solidFill>
                <a:latin typeface="Segoe UI Semilight" panose="020B0402040204020203" pitchFamily="34" charset="0"/>
                <a:cs typeface="Segoe UI Semilight" panose="020B0402040204020203" pitchFamily="34" charset="0"/>
              </a:rPr>
              <a:t>Modèle</a:t>
            </a:r>
            <a:r>
              <a:rPr lang="en-US" sz="4000" dirty="0">
                <a:solidFill>
                  <a:srgbClr val="000000"/>
                </a:solidFill>
                <a:latin typeface="Segoe UI Semilight" panose="020B0402040204020203" pitchFamily="34" charset="0"/>
                <a:cs typeface="Segoe UI Semilight" panose="020B0402040204020203" pitchFamily="34" charset="0"/>
              </a:rPr>
              <a:t> de </a:t>
            </a:r>
            <a:r>
              <a:rPr lang="en-US" sz="4000" dirty="0" err="1">
                <a:solidFill>
                  <a:srgbClr val="000000"/>
                </a:solidFill>
                <a:latin typeface="Segoe UI Semilight" panose="020B0402040204020203" pitchFamily="34" charset="0"/>
                <a:cs typeface="Segoe UI Semilight" panose="020B0402040204020203" pitchFamily="34" charset="0"/>
              </a:rPr>
              <a:t>données</a:t>
            </a:r>
            <a:endParaRPr kumimoji="0" lang="en-US" sz="4000" b="0" i="0" u="none" strike="noStrike" kern="1200" cap="none" spc="-102" normalizeH="0" baseline="0" noProof="0" dirty="0">
              <a:ln w="3175">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96334974"/>
              </p:ext>
            </p:extLst>
          </p:nvPr>
        </p:nvGraphicFramePr>
        <p:xfrm>
          <a:off x="616374" y="1957493"/>
          <a:ext cx="11507892" cy="4004903"/>
        </p:xfrm>
        <a:graphic>
          <a:graphicData uri="http://schemas.openxmlformats.org/drawingml/2006/table">
            <a:tbl>
              <a:tblPr firstRow="1" bandRow="1">
                <a:tableStyleId>{5C22544A-7EE6-4342-B048-85BDC9FD1C3A}</a:tableStyleId>
              </a:tblPr>
              <a:tblGrid>
                <a:gridCol w="3835964">
                  <a:extLst>
                    <a:ext uri="{9D8B030D-6E8A-4147-A177-3AD203B41FA5}">
                      <a16:colId xmlns:a16="http://schemas.microsoft.com/office/drawing/2014/main" val="3600042686"/>
                    </a:ext>
                  </a:extLst>
                </a:gridCol>
                <a:gridCol w="3835964">
                  <a:extLst>
                    <a:ext uri="{9D8B030D-6E8A-4147-A177-3AD203B41FA5}">
                      <a16:colId xmlns:a16="http://schemas.microsoft.com/office/drawing/2014/main" val="3716210478"/>
                    </a:ext>
                  </a:extLst>
                </a:gridCol>
                <a:gridCol w="3835964">
                  <a:extLst>
                    <a:ext uri="{9D8B030D-6E8A-4147-A177-3AD203B41FA5}">
                      <a16:colId xmlns:a16="http://schemas.microsoft.com/office/drawing/2014/main" val="840372075"/>
                    </a:ext>
                  </a:extLst>
                </a:gridCol>
              </a:tblGrid>
              <a:tr h="568960">
                <a:tc>
                  <a:txBody>
                    <a:bodyPr/>
                    <a:lstStyle/>
                    <a:p>
                      <a:pPr algn="ctr"/>
                      <a:r>
                        <a:rPr lang="fr-BE" dirty="0"/>
                        <a:t>Nom</a:t>
                      </a:r>
                      <a:endParaRPr lang="en-GB" dirty="0"/>
                    </a:p>
                  </a:txBody>
                  <a:tcPr anchor="ctr"/>
                </a:tc>
                <a:tc>
                  <a:txBody>
                    <a:bodyPr/>
                    <a:lstStyle/>
                    <a:p>
                      <a:pPr algn="ctr"/>
                      <a:r>
                        <a:rPr lang="fr-BE" dirty="0"/>
                        <a:t>Type</a:t>
                      </a:r>
                      <a:endParaRPr lang="en-GB" dirty="0"/>
                    </a:p>
                  </a:txBody>
                  <a:tcPr anchor="ctr"/>
                </a:tc>
                <a:tc>
                  <a:txBody>
                    <a:bodyPr/>
                    <a:lstStyle/>
                    <a:p>
                      <a:pPr algn="ctr"/>
                      <a:r>
                        <a:rPr lang="fr-BE" dirty="0"/>
                        <a:t>Description</a:t>
                      </a:r>
                      <a:endParaRPr lang="en-GB" dirty="0"/>
                    </a:p>
                  </a:txBody>
                  <a:tcPr anchor="ctr"/>
                </a:tc>
                <a:extLst>
                  <a:ext uri="{0D108BD9-81ED-4DB2-BD59-A6C34878D82A}">
                    <a16:rowId xmlns:a16="http://schemas.microsoft.com/office/drawing/2014/main" val="1699950447"/>
                  </a:ext>
                </a:extLst>
              </a:tr>
              <a:tr h="490849">
                <a:tc>
                  <a:txBody>
                    <a:bodyPr/>
                    <a:lstStyle/>
                    <a:p>
                      <a:r>
                        <a:rPr lang="fr-BE" dirty="0"/>
                        <a:t>Id</a:t>
                      </a:r>
                      <a:endParaRPr lang="en-GB" dirty="0"/>
                    </a:p>
                  </a:txBody>
                  <a:tcPr anchor="ctr"/>
                </a:tc>
                <a:tc>
                  <a:txBody>
                    <a:bodyPr/>
                    <a:lstStyle/>
                    <a:p>
                      <a:r>
                        <a:rPr lang="fr-BE" dirty="0" err="1"/>
                        <a:t>Number</a:t>
                      </a:r>
                      <a:endParaRPr lang="en-GB" dirty="0"/>
                    </a:p>
                  </a:txBody>
                  <a:tcPr anchor="ctr"/>
                </a:tc>
                <a:tc>
                  <a:txBody>
                    <a:bodyPr/>
                    <a:lstStyle/>
                    <a:p>
                      <a:r>
                        <a:rPr lang="fr-BE" dirty="0"/>
                        <a:t>Clé primaire</a:t>
                      </a:r>
                      <a:endParaRPr lang="en-GB" dirty="0"/>
                    </a:p>
                  </a:txBody>
                  <a:tcPr anchor="ctr"/>
                </a:tc>
                <a:extLst>
                  <a:ext uri="{0D108BD9-81ED-4DB2-BD59-A6C34878D82A}">
                    <a16:rowId xmlns:a16="http://schemas.microsoft.com/office/drawing/2014/main" val="365514254"/>
                  </a:ext>
                </a:extLst>
              </a:tr>
              <a:tr h="490849">
                <a:tc>
                  <a:txBody>
                    <a:bodyPr/>
                    <a:lstStyle/>
                    <a:p>
                      <a:r>
                        <a:rPr lang="fr-BE" dirty="0"/>
                        <a:t>Name</a:t>
                      </a:r>
                      <a:endParaRPr lang="en-GB" dirty="0"/>
                    </a:p>
                  </a:txBody>
                  <a:tcPr anchor="ctr"/>
                </a:tc>
                <a:tc>
                  <a:txBody>
                    <a:bodyPr/>
                    <a:lstStyle/>
                    <a:p>
                      <a:r>
                        <a:rPr lang="fr-BE" dirty="0" err="1"/>
                        <a:t>Text</a:t>
                      </a:r>
                      <a:endParaRPr lang="en-GB" dirty="0"/>
                    </a:p>
                  </a:txBody>
                  <a:tcPr anchor="ctr"/>
                </a:tc>
                <a:tc>
                  <a:txBody>
                    <a:bodyPr/>
                    <a:lstStyle/>
                    <a:p>
                      <a:r>
                        <a:rPr lang="fr-BE" dirty="0"/>
                        <a:t>Nom</a:t>
                      </a:r>
                      <a:r>
                        <a:rPr lang="fr-BE" baseline="0" dirty="0"/>
                        <a:t> du produit</a:t>
                      </a:r>
                      <a:endParaRPr lang="en-GB" dirty="0"/>
                    </a:p>
                  </a:txBody>
                  <a:tcPr anchor="ctr"/>
                </a:tc>
                <a:extLst>
                  <a:ext uri="{0D108BD9-81ED-4DB2-BD59-A6C34878D82A}">
                    <a16:rowId xmlns:a16="http://schemas.microsoft.com/office/drawing/2014/main" val="198758627"/>
                  </a:ext>
                </a:extLst>
              </a:tr>
              <a:tr h="490849">
                <a:tc>
                  <a:txBody>
                    <a:bodyPr/>
                    <a:lstStyle/>
                    <a:p>
                      <a:r>
                        <a:rPr lang="fr-BE" dirty="0"/>
                        <a:t>Brand</a:t>
                      </a:r>
                      <a:endParaRPr lang="en-GB" dirty="0"/>
                    </a:p>
                  </a:txBody>
                  <a:tcPr anchor="ctr"/>
                </a:tc>
                <a:tc>
                  <a:txBody>
                    <a:bodyPr/>
                    <a:lstStyle/>
                    <a:p>
                      <a:r>
                        <a:rPr lang="fr-BE" dirty="0" err="1"/>
                        <a:t>Text</a:t>
                      </a:r>
                      <a:endParaRPr lang="en-GB" dirty="0"/>
                    </a:p>
                  </a:txBody>
                  <a:tcPr anchor="ctr"/>
                </a:tc>
                <a:tc>
                  <a:txBody>
                    <a:bodyPr/>
                    <a:lstStyle/>
                    <a:p>
                      <a:r>
                        <a:rPr lang="fr-BE" dirty="0"/>
                        <a:t>Marque du produit</a:t>
                      </a:r>
                      <a:endParaRPr lang="en-GB" dirty="0"/>
                    </a:p>
                  </a:txBody>
                  <a:tcPr anchor="ctr"/>
                </a:tc>
                <a:extLst>
                  <a:ext uri="{0D108BD9-81ED-4DB2-BD59-A6C34878D82A}">
                    <a16:rowId xmlns:a16="http://schemas.microsoft.com/office/drawing/2014/main" val="3772286504"/>
                  </a:ext>
                </a:extLst>
              </a:tr>
              <a:tr h="490849">
                <a:tc>
                  <a:txBody>
                    <a:bodyPr/>
                    <a:lstStyle/>
                    <a:p>
                      <a:r>
                        <a:rPr lang="fr-BE" dirty="0"/>
                        <a:t>Stock</a:t>
                      </a:r>
                      <a:endParaRPr lang="en-GB" dirty="0"/>
                    </a:p>
                  </a:txBody>
                  <a:tcPr anchor="ctr"/>
                </a:tc>
                <a:tc>
                  <a:txBody>
                    <a:bodyPr/>
                    <a:lstStyle/>
                    <a:p>
                      <a:r>
                        <a:rPr lang="fr-BE" dirty="0" err="1"/>
                        <a:t>Number</a:t>
                      </a:r>
                      <a:endParaRPr lang="en-GB" dirty="0"/>
                    </a:p>
                  </a:txBody>
                  <a:tcPr anchor="ctr"/>
                </a:tc>
                <a:tc>
                  <a:txBody>
                    <a:bodyPr/>
                    <a:lstStyle/>
                    <a:p>
                      <a:r>
                        <a:rPr lang="fr-BE" dirty="0"/>
                        <a:t>Stock du produit</a:t>
                      </a:r>
                      <a:endParaRPr lang="en-GB" dirty="0"/>
                    </a:p>
                  </a:txBody>
                  <a:tcPr anchor="ctr"/>
                </a:tc>
                <a:extLst>
                  <a:ext uri="{0D108BD9-81ED-4DB2-BD59-A6C34878D82A}">
                    <a16:rowId xmlns:a16="http://schemas.microsoft.com/office/drawing/2014/main" val="3772036709"/>
                  </a:ext>
                </a:extLst>
              </a:tr>
              <a:tr h="490849">
                <a:tc>
                  <a:txBody>
                    <a:bodyPr/>
                    <a:lstStyle/>
                    <a:p>
                      <a:r>
                        <a:rPr lang="fr-BE" dirty="0"/>
                        <a:t>Description</a:t>
                      </a:r>
                      <a:endParaRPr lang="en-GB" dirty="0"/>
                    </a:p>
                  </a:txBody>
                  <a:tcPr anchor="ctr"/>
                </a:tc>
                <a:tc>
                  <a:txBody>
                    <a:bodyPr/>
                    <a:lstStyle/>
                    <a:p>
                      <a:r>
                        <a:rPr lang="fr-BE" dirty="0" err="1"/>
                        <a:t>Text</a:t>
                      </a:r>
                      <a:endParaRPr lang="en-GB" dirty="0"/>
                    </a:p>
                  </a:txBody>
                  <a:tcPr anchor="ctr"/>
                </a:tc>
                <a:tc>
                  <a:txBody>
                    <a:bodyPr/>
                    <a:lstStyle/>
                    <a:p>
                      <a:r>
                        <a:rPr lang="fr-BE" dirty="0"/>
                        <a:t>Description du produit</a:t>
                      </a:r>
                      <a:endParaRPr lang="en-GB" dirty="0"/>
                    </a:p>
                  </a:txBody>
                  <a:tcPr anchor="ctr"/>
                </a:tc>
                <a:extLst>
                  <a:ext uri="{0D108BD9-81ED-4DB2-BD59-A6C34878D82A}">
                    <a16:rowId xmlns:a16="http://schemas.microsoft.com/office/drawing/2014/main" val="2818193989"/>
                  </a:ext>
                </a:extLst>
              </a:tr>
              <a:tr h="490849">
                <a:tc>
                  <a:txBody>
                    <a:bodyPr/>
                    <a:lstStyle/>
                    <a:p>
                      <a:r>
                        <a:rPr lang="fr-BE" dirty="0"/>
                        <a:t>Price</a:t>
                      </a:r>
                      <a:endParaRPr lang="en-GB" dirty="0"/>
                    </a:p>
                  </a:txBody>
                  <a:tcPr anchor="ctr"/>
                </a:tc>
                <a:tc>
                  <a:txBody>
                    <a:bodyPr/>
                    <a:lstStyle/>
                    <a:p>
                      <a:r>
                        <a:rPr lang="fr-BE" dirty="0" err="1"/>
                        <a:t>Decimal</a:t>
                      </a:r>
                      <a:endParaRPr lang="en-GB" dirty="0"/>
                    </a:p>
                  </a:txBody>
                  <a:tcPr anchor="ctr"/>
                </a:tc>
                <a:tc>
                  <a:txBody>
                    <a:bodyPr/>
                    <a:lstStyle/>
                    <a:p>
                      <a:r>
                        <a:rPr lang="fr-BE" dirty="0"/>
                        <a:t>Prix</a:t>
                      </a:r>
                      <a:r>
                        <a:rPr lang="fr-BE" baseline="0" dirty="0"/>
                        <a:t> du produit</a:t>
                      </a:r>
                      <a:endParaRPr lang="en-GB" dirty="0"/>
                    </a:p>
                  </a:txBody>
                  <a:tcPr anchor="ctr"/>
                </a:tc>
                <a:extLst>
                  <a:ext uri="{0D108BD9-81ED-4DB2-BD59-A6C34878D82A}">
                    <a16:rowId xmlns:a16="http://schemas.microsoft.com/office/drawing/2014/main" val="160671019"/>
                  </a:ext>
                </a:extLst>
              </a:tr>
              <a:tr h="490849">
                <a:tc>
                  <a:txBody>
                    <a:bodyPr/>
                    <a:lstStyle/>
                    <a:p>
                      <a:r>
                        <a:rPr lang="fr-BE" dirty="0"/>
                        <a:t>Picture</a:t>
                      </a:r>
                      <a:endParaRPr lang="en-GB" dirty="0"/>
                    </a:p>
                  </a:txBody>
                  <a:tcPr anchor="ctr"/>
                </a:tc>
                <a:tc>
                  <a:txBody>
                    <a:bodyPr/>
                    <a:lstStyle/>
                    <a:p>
                      <a:r>
                        <a:rPr lang="fr-BE" dirty="0" err="1"/>
                        <a:t>Text</a:t>
                      </a:r>
                      <a:endParaRPr lang="en-GB" dirty="0"/>
                    </a:p>
                  </a:txBody>
                  <a:tcPr anchor="ctr"/>
                </a:tc>
                <a:tc>
                  <a:txBody>
                    <a:bodyPr/>
                    <a:lstStyle/>
                    <a:p>
                      <a:r>
                        <a:rPr lang="fr-BE" dirty="0"/>
                        <a:t>Url de la photo du produit</a:t>
                      </a:r>
                      <a:endParaRPr lang="en-GB" dirty="0"/>
                    </a:p>
                  </a:txBody>
                  <a:tcPr anchor="ctr"/>
                </a:tc>
                <a:extLst>
                  <a:ext uri="{0D108BD9-81ED-4DB2-BD59-A6C34878D82A}">
                    <a16:rowId xmlns:a16="http://schemas.microsoft.com/office/drawing/2014/main" val="1218832579"/>
                  </a:ext>
                </a:extLst>
              </a:tr>
            </a:tbl>
          </a:graphicData>
        </a:graphic>
      </p:graphicFrame>
    </p:spTree>
    <p:extLst>
      <p:ext uri="{BB962C8B-B14F-4D97-AF65-F5344CB8AC3E}">
        <p14:creationId xmlns:p14="http://schemas.microsoft.com/office/powerpoint/2010/main" val="4090924193"/>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Schéma ASP MVC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6146" name="Picture 2" descr="https://i.stack.imgur.com/Beh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762" y="1386628"/>
            <a:ext cx="476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bwMode="auto">
          <a:xfrm>
            <a:off x="3806612" y="1896533"/>
            <a:ext cx="1408855" cy="392854"/>
          </a:xfrm>
          <a:prstGeom prst="roundRect">
            <a:avLst/>
          </a:prstGeom>
          <a:solidFill>
            <a:srgbClr val="1C32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BE" sz="1400" dirty="0">
                <a:gradFill>
                  <a:gsLst>
                    <a:gs pos="0">
                      <a:srgbClr val="FFFFFF"/>
                    </a:gs>
                    <a:gs pos="100000">
                      <a:srgbClr val="FFFFFF"/>
                    </a:gs>
                  </a:gsLst>
                  <a:lin ang="5400000" scaled="0"/>
                </a:gradFill>
                <a:ea typeface="Segoe UI" pitchFamily="34" charset="0"/>
                <a:cs typeface="Segoe UI" pitchFamily="34" charset="0"/>
              </a:rPr>
              <a:t>SQL / EF</a:t>
            </a: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922412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6216365"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lang="fr-BE"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rPr>
              <a:t>Héberger son résultat</a:t>
            </a:r>
            <a:endParaRPr kumimoji="0" lang="fr-BE" sz="4800" b="0" i="0" u="none" strike="noStrike" kern="0" cap="none" spc="-102" normalizeH="0" baseline="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13457" y="2496403"/>
            <a:ext cx="2194560" cy="2458401"/>
            <a:chOff x="1846069" y="2496403"/>
            <a:chExt cx="2194560" cy="2458401"/>
          </a:xfrm>
        </p:grpSpPr>
        <p:sp>
          <p:nvSpPr>
            <p:cNvPr id="3" name="Oval 2"/>
            <p:cNvSpPr/>
            <p:nvPr/>
          </p:nvSpPr>
          <p:spPr bwMode="auto">
            <a:xfrm>
              <a:off x="2107654"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engage"/>
            <p:cNvSpPr/>
            <p:nvPr/>
          </p:nvSpPr>
          <p:spPr bwMode="auto">
            <a:xfrm>
              <a:off x="184606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 </a:t>
              </a:r>
              <a:r>
                <a:rPr lang="en-US" sz="2000" kern="0" spc="50" dirty="0">
                  <a:gradFill>
                    <a:gsLst>
                      <a:gs pos="51327">
                        <a:srgbClr val="323232"/>
                      </a:gs>
                      <a:gs pos="100000">
                        <a:srgbClr val="323232"/>
                      </a:gs>
                    </a:gsLst>
                    <a:lin ang="5400000" scaled="1"/>
                  </a:gradFill>
                  <a:cs typeface="Segoe UI" panose="020B0502040204020203" pitchFamily="34" charset="0"/>
                </a:rPr>
                <a:t>Express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0" name="Picture 2" descr="https://www.msdigest.net/wp-content/uploads/2011/01/image1.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9559" r="100000"/>
                      </a14:imgEffect>
                    </a14:imgLayer>
                  </a14:imgProps>
                </a:ext>
                <a:ext uri="{28A0092B-C50C-407E-A947-70E740481C1C}">
                  <a14:useLocalDpi xmlns:a14="http://schemas.microsoft.com/office/drawing/2010/main" val="0"/>
                </a:ext>
              </a:extLst>
            </a:blip>
            <a:srcRect/>
            <a:stretch>
              <a:fillRect/>
            </a:stretch>
          </p:blipFill>
          <p:spPr bwMode="auto">
            <a:xfrm>
              <a:off x="2384626" y="2937215"/>
              <a:ext cx="1106802" cy="7894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91666" y="2496403"/>
            <a:ext cx="2194560" cy="2458401"/>
            <a:chOff x="4028157" y="2496403"/>
            <a:chExt cx="2194560" cy="2458401"/>
          </a:xfrm>
        </p:grpSpPr>
        <p:sp>
          <p:nvSpPr>
            <p:cNvPr id="44" name="Oval 43"/>
            <p:cNvSpPr/>
            <p:nvPr/>
          </p:nvSpPr>
          <p:spPr bwMode="auto">
            <a:xfrm>
              <a:off x="429667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empower"/>
            <p:cNvSpPr/>
            <p:nvPr/>
          </p:nvSpPr>
          <p:spPr bwMode="auto">
            <a:xfrm>
              <a:off x="4028157"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a:t>
              </a:r>
            </a:p>
          </p:txBody>
        </p:sp>
        <p:pic>
          <p:nvPicPr>
            <p:cNvPr id="7172" name="Picture 4" descr="http://www.thekeyboardtickler.com/files/2012/10/iis-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707" y="3108345"/>
              <a:ext cx="761459" cy="446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5169875" y="2496403"/>
            <a:ext cx="2194560" cy="2458401"/>
            <a:chOff x="6210245" y="2496403"/>
            <a:chExt cx="2194560" cy="2458401"/>
          </a:xfrm>
        </p:grpSpPr>
        <p:sp>
          <p:nvSpPr>
            <p:cNvPr id="45" name="Oval 44"/>
            <p:cNvSpPr/>
            <p:nvPr/>
          </p:nvSpPr>
          <p:spPr bwMode="auto">
            <a:xfrm>
              <a:off x="6485690"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optimize"/>
            <p:cNvSpPr/>
            <p:nvPr/>
          </p:nvSpPr>
          <p:spPr bwMode="auto">
            <a:xfrm>
              <a:off x="6210245"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Mono</a:t>
              </a:r>
            </a:p>
          </p:txBody>
        </p:sp>
        <p:pic>
          <p:nvPicPr>
            <p:cNvPr id="7174" name="Picture 6" descr="http://i1-news.softpedia-static.com/images/news2/Mono-3-0-Is-Out-Download-Now-2.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667" r="99167">
                          <a14:foregroundMark x1="29167" y1="81453" x2="29167" y2="81453"/>
                          <a14:foregroundMark x1="41833" y1="82600" x2="41833" y2="82600"/>
                          <a14:foregroundMark x1="55667" y1="81644" x2="55667" y2="81644"/>
                          <a14:foregroundMark x1="67167" y1="81644" x2="67167" y2="81644"/>
                          <a14:foregroundMark x1="78500" y1="76099" x2="78500" y2="76099"/>
                          <a14:foregroundMark x1="77000" y1="76291" x2="77000" y2="76291"/>
                        </a14:backgroundRemoval>
                      </a14:imgEffect>
                    </a14:imgLayer>
                  </a14:imgProps>
                </a:ext>
                <a:ext uri="{28A0092B-C50C-407E-A947-70E740481C1C}">
                  <a14:useLocalDpi xmlns:a14="http://schemas.microsoft.com/office/drawing/2010/main" val="0"/>
                </a:ext>
              </a:extLst>
            </a:blip>
            <a:srcRect/>
            <a:stretch>
              <a:fillRect/>
            </a:stretch>
          </p:blipFill>
          <p:spPr bwMode="auto">
            <a:xfrm>
              <a:off x="6770102" y="2853129"/>
              <a:ext cx="1126972" cy="982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7548084" y="2496403"/>
            <a:ext cx="2194560" cy="2458401"/>
            <a:chOff x="8392333" y="2496403"/>
            <a:chExt cx="2194560" cy="2458401"/>
          </a:xfrm>
        </p:grpSpPr>
        <p:sp>
          <p:nvSpPr>
            <p:cNvPr id="46" name="Oval 45"/>
            <p:cNvSpPr/>
            <p:nvPr/>
          </p:nvSpPr>
          <p:spPr bwMode="auto">
            <a:xfrm>
              <a:off x="865808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transform"/>
            <p:cNvSpPr/>
            <p:nvPr/>
          </p:nvSpPr>
          <p:spPr bwMode="auto">
            <a:xfrm>
              <a:off x="8392333"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err="1">
                  <a:ln>
                    <a:noFill/>
                  </a:ln>
                  <a:gradFill>
                    <a:gsLst>
                      <a:gs pos="51327">
                        <a:srgbClr val="323232"/>
                      </a:gs>
                      <a:gs pos="100000">
                        <a:srgbClr val="323232"/>
                      </a:gs>
                    </a:gsLst>
                    <a:lin ang="5400000" scaled="1"/>
                  </a:gradFill>
                  <a:effectLst/>
                  <a:uLnTx/>
                  <a:uFillTx/>
                  <a:cs typeface="Segoe UI" panose="020B0502040204020203" pitchFamily="34" charset="0"/>
                </a:rPr>
                <a:t>WinDocks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6" name="Picture 8" descr="https://www.windocks.com/img/logo-sol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882" y="2937215"/>
              <a:ext cx="813220" cy="864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9926295" y="2496403"/>
            <a:ext cx="2194560" cy="2458401"/>
            <a:chOff x="10474929" y="2496403"/>
            <a:chExt cx="2194560" cy="2458401"/>
          </a:xfrm>
        </p:grpSpPr>
        <p:sp>
          <p:nvSpPr>
            <p:cNvPr id="48" name="Oval 47"/>
            <p:cNvSpPr/>
            <p:nvPr/>
          </p:nvSpPr>
          <p:spPr bwMode="auto">
            <a:xfrm>
              <a:off x="10740678"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transform"/>
            <p:cNvSpPr/>
            <p:nvPr/>
          </p:nvSpPr>
          <p:spPr bwMode="auto">
            <a:xfrm>
              <a:off x="1047492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Docker</a:t>
              </a:r>
            </a:p>
          </p:txBody>
        </p:sp>
      </p:grpSp>
      <p:pic>
        <p:nvPicPr>
          <p:cNvPr id="7178" name="Picture 10" descr="https://www.ibm.com/blogs/bluemix/wp-content/uploads/2015/04/docker-100275159-orig-300x264.jp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foregroundMark x1="17000" y1="82576" x2="17000" y2="82576"/>
                        <a14:foregroundMark x1="26000" y1="78030" x2="26000" y2="78030"/>
                        <a14:foregroundMark x1="47333" y1="77652" x2="47333" y2="77652"/>
                        <a14:foregroundMark x1="56333" y1="84470" x2="56333" y2="84470"/>
                        <a14:foregroundMark x1="70333" y1="89773" x2="70333" y2="89773"/>
                        <a14:foregroundMark x1="85667" y1="84470" x2="85667" y2="84470"/>
                      </a14:backgroundRemoval>
                    </a14:imgEffect>
                  </a14:imgLayer>
                </a14:imgProps>
              </a:ext>
              <a:ext uri="{28A0092B-C50C-407E-A947-70E740481C1C}">
                <a14:useLocalDpi xmlns:a14="http://schemas.microsoft.com/office/drawing/2010/main" val="0"/>
              </a:ext>
            </a:extLst>
          </a:blip>
          <a:srcRect/>
          <a:stretch>
            <a:fillRect/>
          </a:stretch>
        </p:blipFill>
        <p:spPr bwMode="auto">
          <a:xfrm>
            <a:off x="10597571" y="2892092"/>
            <a:ext cx="978062" cy="86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67468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Structure du projet</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6752272" y="473552"/>
            <a:ext cx="4133850" cy="6267450"/>
          </a:xfrm>
          <a:prstGeom prst="rect">
            <a:avLst/>
          </a:prstGeom>
        </p:spPr>
      </p:pic>
    </p:spTree>
    <p:extLst>
      <p:ext uri="{BB962C8B-B14F-4D97-AF65-F5344CB8AC3E}">
        <p14:creationId xmlns:p14="http://schemas.microsoft.com/office/powerpoint/2010/main" val="5241245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9387840" y="554832"/>
            <a:ext cx="284511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Routage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2" name="Picture 1"/>
          <p:cNvPicPr>
            <a:picLocks noChangeAspect="1"/>
          </p:cNvPicPr>
          <p:nvPr/>
        </p:nvPicPr>
        <p:blipFill>
          <a:blip r:embed="rId3"/>
          <a:stretch>
            <a:fillRect/>
          </a:stretch>
        </p:blipFill>
        <p:spPr>
          <a:xfrm>
            <a:off x="101204" y="87471"/>
            <a:ext cx="8859916" cy="6788353"/>
          </a:xfrm>
          <a:prstGeom prst="rect">
            <a:avLst/>
          </a:prstGeom>
        </p:spPr>
      </p:pic>
    </p:spTree>
    <p:extLst>
      <p:ext uri="{BB962C8B-B14F-4D97-AF65-F5344CB8AC3E}">
        <p14:creationId xmlns:p14="http://schemas.microsoft.com/office/powerpoint/2010/main" val="1690641713"/>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Let’s code!</a:t>
            </a: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3669139" y="2486199"/>
            <a:ext cx="4635977" cy="3090651"/>
          </a:xfrm>
          <a:prstGeom prst="rect">
            <a:avLst/>
          </a:prstGeom>
        </p:spPr>
      </p:pic>
    </p:spTree>
    <p:extLst>
      <p:ext uri="{BB962C8B-B14F-4D97-AF65-F5344CB8AC3E}">
        <p14:creationId xmlns:p14="http://schemas.microsoft.com/office/powerpoint/2010/main" val="750197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childTnLst>
                          </p:cTn>
                        </p:par>
                        <p:par>
                          <p:cTn id="14" fill="hold">
                            <p:stCondLst>
                              <p:cond delay="65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650"/>
                            </p:stCondLst>
                            <p:childTnLst>
                              <p:par>
                                <p:cTn id="21" presetID="42" presetClass="entr" presetSubtype="0" fill="hold"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anim calcmode="lin" valueType="num">
                                      <p:cBhvr>
                                        <p:cTn id="24" dur="500" fill="hold"/>
                                        <p:tgtEl>
                                          <p:spTgt spid="76"/>
                                        </p:tgtEl>
                                        <p:attrNameLst>
                                          <p:attrName>ppt_x</p:attrName>
                                        </p:attrNameLst>
                                      </p:cBhvr>
                                      <p:tavLst>
                                        <p:tav tm="0">
                                          <p:val>
                                            <p:strVal val="#ppt_x"/>
                                          </p:val>
                                        </p:tav>
                                        <p:tav tm="100000">
                                          <p:val>
                                            <p:strVal val="#ppt_x"/>
                                          </p:val>
                                        </p:tav>
                                      </p:tavLst>
                                    </p:anim>
                                    <p:anim calcmode="lin" valueType="num">
                                      <p:cBhvr>
                                        <p:cTn id="25"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Links</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sp>
        <p:nvSpPr>
          <p:cNvPr id="2" name="Rectangle 1"/>
          <p:cNvSpPr/>
          <p:nvPr/>
        </p:nvSpPr>
        <p:spPr>
          <a:xfrm>
            <a:off x="532897" y="1484603"/>
            <a:ext cx="3863750" cy="369332"/>
          </a:xfrm>
          <a:prstGeom prst="rect">
            <a:avLst/>
          </a:prstGeom>
        </p:spPr>
        <p:txBody>
          <a:bodyPr wrap="none">
            <a:spAutoFit/>
          </a:bodyPr>
          <a:lstStyle/>
          <a:p>
            <a:r>
              <a:rPr lang="en-GB" dirty="0">
                <a:hlinkClick r:id="rId3"/>
              </a:rPr>
              <a:t>https://github.com/github/gitignore</a:t>
            </a:r>
            <a:endParaRPr lang="en-GB" dirty="0"/>
          </a:p>
        </p:txBody>
      </p:sp>
      <p:sp>
        <p:nvSpPr>
          <p:cNvPr id="4" name="Rectangle 3"/>
          <p:cNvSpPr/>
          <p:nvPr/>
        </p:nvSpPr>
        <p:spPr>
          <a:xfrm>
            <a:off x="532897" y="1998570"/>
            <a:ext cx="2915157" cy="369332"/>
          </a:xfrm>
          <a:prstGeom prst="rect">
            <a:avLst/>
          </a:prstGeom>
        </p:spPr>
        <p:txBody>
          <a:bodyPr wrap="none">
            <a:spAutoFit/>
          </a:bodyPr>
          <a:lstStyle/>
          <a:p>
            <a:r>
              <a:rPr lang="en-GB" dirty="0">
                <a:hlinkClick r:id="rId4"/>
              </a:rPr>
              <a:t>https://resourcecards.com/</a:t>
            </a:r>
            <a:endParaRPr lang="en-GB" dirty="0"/>
          </a:p>
        </p:txBody>
      </p:sp>
      <p:sp>
        <p:nvSpPr>
          <p:cNvPr id="5" name="Rectangle 4"/>
          <p:cNvSpPr/>
          <p:nvPr/>
        </p:nvSpPr>
        <p:spPr>
          <a:xfrm>
            <a:off x="532897" y="2512537"/>
            <a:ext cx="2083263" cy="369332"/>
          </a:xfrm>
          <a:prstGeom prst="rect">
            <a:avLst/>
          </a:prstGeom>
        </p:spPr>
        <p:txBody>
          <a:bodyPr wrap="none">
            <a:spAutoFit/>
          </a:bodyPr>
          <a:lstStyle/>
          <a:p>
            <a:r>
              <a:rPr lang="en-GB" dirty="0">
                <a:hlinkClick r:id="rId5"/>
              </a:rPr>
              <a:t>http://devapps.be/</a:t>
            </a:r>
            <a:endParaRPr lang="en-GB" dirty="0"/>
          </a:p>
        </p:txBody>
      </p:sp>
      <p:sp>
        <p:nvSpPr>
          <p:cNvPr id="6" name="Rectangle 5"/>
          <p:cNvSpPr/>
          <p:nvPr/>
        </p:nvSpPr>
        <p:spPr>
          <a:xfrm>
            <a:off x="532897" y="3026504"/>
            <a:ext cx="2292359" cy="369332"/>
          </a:xfrm>
          <a:prstGeom prst="rect">
            <a:avLst/>
          </a:prstGeom>
        </p:spPr>
        <p:txBody>
          <a:bodyPr wrap="none">
            <a:spAutoFit/>
          </a:bodyPr>
          <a:lstStyle/>
          <a:p>
            <a:r>
              <a:rPr lang="en-GB" dirty="0">
                <a:hlinkClick r:id="rId6"/>
              </a:rPr>
              <a:t>https://www.asp.net/</a:t>
            </a:r>
            <a:endParaRPr lang="en-GB" dirty="0"/>
          </a:p>
        </p:txBody>
      </p:sp>
    </p:spTree>
    <p:extLst>
      <p:ext uri="{BB962C8B-B14F-4D97-AF65-F5344CB8AC3E}">
        <p14:creationId xmlns:p14="http://schemas.microsoft.com/office/powerpoint/2010/main" val="327738636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Do it yourself</a:t>
            </a:r>
          </a:p>
        </p:txBody>
      </p:sp>
      <p:sp>
        <p:nvSpPr>
          <p:cNvPr id="71" name="TextBox 70"/>
          <p:cNvSpPr txBox="1"/>
          <p:nvPr/>
        </p:nvSpPr>
        <p:spPr>
          <a:xfrm>
            <a:off x="1158875" y="2375810"/>
            <a:ext cx="7725328" cy="2219069"/>
          </a:xfrm>
          <a:prstGeom prst="rect">
            <a:avLst/>
          </a:prstGeom>
          <a:noFill/>
        </p:spPr>
        <p:txBody>
          <a:bodyPr wrap="square" lIns="182880" tIns="146304" rIns="182880" bIns="146304" rtlCol="0">
            <a:spAutoFit/>
          </a:bodyPr>
          <a:lstStyle/>
          <a:p>
            <a:pPr lvl="0" defTabSz="932563">
              <a:lnSpc>
                <a:spcPts val="5000"/>
              </a:lnSpc>
              <a:defRPr/>
            </a:pPr>
            <a:r>
              <a:rPr lang="en-US" sz="2400" kern="0" dirty="0">
                <a:solidFill>
                  <a:srgbClr val="FFFFFF"/>
                </a:solidFill>
                <a:latin typeface="Segoe UI Semilight"/>
                <a:cs typeface="Segoe UI Semilight" panose="020B0402040204020203" pitchFamily="34" charset="0"/>
              </a:rPr>
              <a:t>Code </a:t>
            </a:r>
            <a:r>
              <a:rPr lang="en-US" sz="2400" kern="0" dirty="0" err="1">
                <a:solidFill>
                  <a:srgbClr val="FFFFFF"/>
                </a:solidFill>
                <a:latin typeface="Segoe UI Semilight"/>
                <a:cs typeface="Segoe UI Semilight" panose="020B0402040204020203" pitchFamily="34" charset="0"/>
              </a:rPr>
              <a:t>disponible</a:t>
            </a:r>
            <a:r>
              <a:rPr lang="en-US" sz="2400" kern="0" dirty="0">
                <a:solidFill>
                  <a:srgbClr val="FFFFFF"/>
                </a:solidFill>
                <a:latin typeface="Segoe UI Semilight"/>
                <a:cs typeface="Segoe UI Semilight" panose="020B0402040204020203" pitchFamily="34" charset="0"/>
              </a:rPr>
              <a:t> sur GitHub : </a:t>
            </a:r>
            <a:r>
              <a:rPr lang="en-US" sz="2400" kern="0" dirty="0">
                <a:solidFill>
                  <a:srgbClr val="FFFFFF"/>
                </a:solidFill>
                <a:latin typeface="Segoe UI Semilight"/>
                <a:cs typeface="Segoe UI Semilight" panose="020B0402040204020203" pitchFamily="34" charset="0"/>
                <a:hlinkClick r:id="rId3"/>
              </a:rPr>
              <a:t>https://github.com/aclerbois/condorcet.eshop</a:t>
            </a: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endParaRPr lang="en-US" sz="2400" kern="0" dirty="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9630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Merci</a:t>
            </a:r>
          </a:p>
        </p:txBody>
      </p:sp>
      <p:sp>
        <p:nvSpPr>
          <p:cNvPr id="71" name="TextBox 70"/>
          <p:cNvSpPr txBox="1"/>
          <p:nvPr/>
        </p:nvSpPr>
        <p:spPr>
          <a:xfrm>
            <a:off x="1158875" y="2375810"/>
            <a:ext cx="7725328" cy="2860270"/>
          </a:xfrm>
          <a:prstGeom prst="rect">
            <a:avLst/>
          </a:prstGeom>
          <a:noFill/>
        </p:spPr>
        <p:txBody>
          <a:bodyPr wrap="square" lIns="182880" tIns="146304" rIns="182880" bIns="146304" rtlCol="0">
            <a:spAutoFit/>
          </a:bodyPr>
          <a:lstStyle/>
          <a:p>
            <a:pPr lvl="0" defTabSz="932563">
              <a:lnSpc>
                <a:spcPts val="5000"/>
              </a:lnSpc>
              <a:defRPr/>
            </a:pPr>
            <a:r>
              <a:rPr lang="en-US" sz="2400" kern="0" dirty="0">
                <a:solidFill>
                  <a:srgbClr val="FFFFFF"/>
                </a:solidFill>
                <a:latin typeface="Segoe UI Semilight"/>
                <a:cs typeface="Segoe UI Semilight" panose="020B0402040204020203" pitchFamily="34" charset="0"/>
              </a:rPr>
              <a:t>Q&amp;A ? </a:t>
            </a:r>
          </a:p>
          <a:p>
            <a:pPr lvl="0" defTabSz="932563">
              <a:lnSpc>
                <a:spcPts val="5000"/>
              </a:lnSpc>
              <a:defRPr/>
            </a:pP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r>
              <a:rPr lang="en-US" sz="2400" kern="0" dirty="0">
                <a:solidFill>
                  <a:srgbClr val="FFFFFF"/>
                </a:solidFill>
                <a:latin typeface="Segoe UI Semilight"/>
                <a:cs typeface="Segoe UI Semilight" panose="020B0402040204020203" pitchFamily="34" charset="0"/>
              </a:rPr>
              <a:t>Twitter : @</a:t>
            </a:r>
            <a:r>
              <a:rPr lang="en-US" sz="2400" kern="0" dirty="0" err="1">
                <a:solidFill>
                  <a:srgbClr val="FFFFFF"/>
                </a:solidFill>
                <a:latin typeface="Segoe UI Semilight"/>
                <a:cs typeface="Segoe UI Semilight" panose="020B0402040204020203" pitchFamily="34" charset="0"/>
              </a:rPr>
              <a:t>aclerbois</a:t>
            </a: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r>
              <a:rPr lang="en-US" sz="2400" kern="0" dirty="0">
                <a:solidFill>
                  <a:srgbClr val="FFFFFF"/>
                </a:solidFill>
                <a:latin typeface="Segoe UI Semilight"/>
                <a:cs typeface="Segoe UI Semilight" panose="020B0402040204020203" pitchFamily="34" charset="0"/>
              </a:rPr>
              <a:t>Email : </a:t>
            </a:r>
            <a:r>
              <a:rPr lang="en-US" sz="2400" kern="0" dirty="0">
                <a:solidFill>
                  <a:srgbClr val="FFFFFF"/>
                </a:solidFill>
                <a:latin typeface="Segoe UI Semilight"/>
                <a:cs typeface="Segoe UI Semilight" panose="020B0402040204020203" pitchFamily="34" charset="0"/>
                <a:hlinkClick r:id="rId3"/>
              </a:rPr>
              <a:t>adrien@aclerbois.be</a:t>
            </a:r>
            <a:endParaRPr lang="en-US" sz="2400" kern="0" dirty="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6798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a:t>Une pause ?</a:t>
            </a:r>
            <a:endParaRPr lang="en-GB" dirty="0"/>
          </a:p>
        </p:txBody>
      </p:sp>
      <p:sp>
        <p:nvSpPr>
          <p:cNvPr id="3" name="Text Placeholder 2"/>
          <p:cNvSpPr>
            <a:spLocks noGrp="1"/>
          </p:cNvSpPr>
          <p:nvPr>
            <p:ph type="body" sz="quarter" idx="14"/>
          </p:nvPr>
        </p:nvSpPr>
        <p:spPr/>
        <p:txBody>
          <a:bodyPr/>
          <a:lstStyle/>
          <a:p>
            <a:endParaRPr lang="en-GB" dirty="0"/>
          </a:p>
        </p:txBody>
      </p:sp>
      <p:pic>
        <p:nvPicPr>
          <p:cNvPr id="4" name="Picture 3"/>
          <p:cNvPicPr>
            <a:picLocks noChangeAspect="1"/>
          </p:cNvPicPr>
          <p:nvPr/>
        </p:nvPicPr>
        <p:blipFill>
          <a:blip r:embed="rId2"/>
          <a:stretch>
            <a:fillRect/>
          </a:stretch>
        </p:blipFill>
        <p:spPr>
          <a:xfrm>
            <a:off x="7271784" y="1754188"/>
            <a:ext cx="4572000" cy="2571750"/>
          </a:xfrm>
          <a:prstGeom prst="rect">
            <a:avLst/>
          </a:prstGeom>
        </p:spPr>
      </p:pic>
    </p:spTree>
    <p:extLst>
      <p:ext uri="{BB962C8B-B14F-4D97-AF65-F5344CB8AC3E}">
        <p14:creationId xmlns:p14="http://schemas.microsoft.com/office/powerpoint/2010/main" val="277082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6" name="Freeform: Shape 5"/>
          <p:cNvSpPr/>
          <p:nvPr/>
        </p:nvSpPr>
        <p:spPr bwMode="auto">
          <a:xfrm>
            <a:off x="4514123" y="-1016"/>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B6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reeform: Shape 1"/>
          <p:cNvSpPr/>
          <p:nvPr/>
        </p:nvSpPr>
        <p:spPr bwMode="auto">
          <a:xfrm>
            <a:off x="4517136" y="-91440"/>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Freeform: Shape 2"/>
          <p:cNvSpPr/>
          <p:nvPr/>
        </p:nvSpPr>
        <p:spPr bwMode="auto">
          <a:xfrm>
            <a:off x="7820025" y="4343400"/>
            <a:ext cx="4695825" cy="2733675"/>
          </a:xfrm>
          <a:custGeom>
            <a:avLst/>
            <a:gdLst>
              <a:gd name="connsiteX0" fmla="*/ 104775 w 4695825"/>
              <a:gd name="connsiteY0" fmla="*/ 2647950 h 2733675"/>
              <a:gd name="connsiteX1" fmla="*/ 4695825 w 4695825"/>
              <a:gd name="connsiteY1" fmla="*/ 0 h 2733675"/>
              <a:gd name="connsiteX2" fmla="*/ 4695825 w 4695825"/>
              <a:gd name="connsiteY2" fmla="*/ 2733675 h 2733675"/>
              <a:gd name="connsiteX3" fmla="*/ 0 w 4695825"/>
              <a:gd name="connsiteY3" fmla="*/ 2733675 h 2733675"/>
              <a:gd name="connsiteX4" fmla="*/ 104775 w 4695825"/>
              <a:gd name="connsiteY4" fmla="*/ 2647950 h 273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825" h="2733675">
                <a:moveTo>
                  <a:pt x="104775" y="2647950"/>
                </a:moveTo>
                <a:lnTo>
                  <a:pt x="4695825" y="0"/>
                </a:lnTo>
                <a:lnTo>
                  <a:pt x="4695825" y="2733675"/>
                </a:lnTo>
                <a:lnTo>
                  <a:pt x="0" y="2733675"/>
                </a:lnTo>
                <a:lnTo>
                  <a:pt x="104775" y="264795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476250" y="2782443"/>
            <a:ext cx="5858014" cy="1145826"/>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6140" b="0" i="0" u="none" strike="noStrike" kern="0" cap="none" spc="0" normalizeH="0" baseline="0" noProof="0" dirty="0">
                <a:ln>
                  <a:noFill/>
                </a:ln>
                <a:solidFill>
                  <a:srgbClr val="002050"/>
                </a:solidFill>
                <a:effectLst/>
                <a:uLnTx/>
                <a:uFillTx/>
                <a:latin typeface="Segoe UI Semibold" panose="020B0702040204020203" pitchFamily="34" charset="0"/>
                <a:cs typeface="Segoe UI Semibold" panose="020B0702040204020203" pitchFamily="34" charset="0"/>
              </a:rPr>
              <a:t>Adrien Clerbois</a:t>
            </a:r>
          </a:p>
        </p:txBody>
      </p:sp>
      <p:sp>
        <p:nvSpPr>
          <p:cNvPr id="8" name="TextBox 7"/>
          <p:cNvSpPr txBox="1"/>
          <p:nvPr/>
        </p:nvSpPr>
        <p:spPr>
          <a:xfrm>
            <a:off x="476250" y="3673454"/>
            <a:ext cx="8878071"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3900" kern="0" dirty="0">
                <a:solidFill>
                  <a:srgbClr val="002050"/>
                </a:solidFill>
                <a:cs typeface="Segoe UI" panose="020B0502040204020203" pitchFamily="34" charset="0"/>
              </a:rPr>
              <a:t>Microsoft MVP | FE Engineer | Freelance</a:t>
            </a:r>
            <a:endParaRPr kumimoji="0" lang="en-US" sz="3900" b="0" i="0" u="none" strike="noStrike" kern="0" cap="none" spc="0" normalizeH="0" baseline="0" noProof="0" dirty="0">
              <a:ln>
                <a:noFill/>
              </a:ln>
              <a:solidFill>
                <a:srgbClr val="002050"/>
              </a:solidFill>
              <a:effectLst/>
              <a:uLnTx/>
              <a:uFillTx/>
              <a:cs typeface="Segoe UI" panose="020B0502040204020203" pitchFamily="34" charset="0"/>
            </a:endParaRPr>
          </a:p>
        </p:txBody>
      </p:sp>
      <p:sp>
        <p:nvSpPr>
          <p:cNvPr id="10" name="TextBox 9"/>
          <p:cNvSpPr txBox="1"/>
          <p:nvPr/>
        </p:nvSpPr>
        <p:spPr>
          <a:xfrm>
            <a:off x="476250" y="4210843"/>
            <a:ext cx="4710264"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900" b="0" i="0" u="none" strike="noStrike" kern="0" cap="none" spc="20" normalizeH="0" baseline="0" noProof="0" dirty="0" err="1">
                <a:ln>
                  <a:noFill/>
                </a:ln>
                <a:solidFill>
                  <a:srgbClr val="002050"/>
                </a:solidFill>
                <a:effectLst/>
                <a:uLnTx/>
                <a:uFillTx/>
                <a:cs typeface="Segoe UI" panose="020B0502040204020203" pitchFamily="34" charset="0"/>
              </a:rPr>
              <a:t>AClerbois</a:t>
            </a:r>
            <a:r>
              <a:rPr kumimoji="0" lang="en-US" sz="3900" b="0" i="0" u="none" strike="noStrike" kern="0" cap="none" spc="20" normalizeH="0" noProof="0" dirty="0">
                <a:ln>
                  <a:noFill/>
                </a:ln>
                <a:solidFill>
                  <a:srgbClr val="002050"/>
                </a:solidFill>
                <a:effectLst/>
                <a:uLnTx/>
                <a:uFillTx/>
                <a:cs typeface="Segoe UI" panose="020B0502040204020203" pitchFamily="34" charset="0"/>
              </a:rPr>
              <a:t> | </a:t>
            </a:r>
            <a:r>
              <a:rPr kumimoji="0" lang="en-US" sz="3900" b="0" i="0" u="none" strike="noStrike" kern="0" cap="none" spc="20" normalizeH="0" noProof="0" dirty="0" err="1">
                <a:ln>
                  <a:noFill/>
                </a:ln>
                <a:solidFill>
                  <a:srgbClr val="002050"/>
                </a:solidFill>
                <a:effectLst/>
                <a:uLnTx/>
                <a:uFillTx/>
                <a:cs typeface="Segoe UI" panose="020B0502040204020203" pitchFamily="34" charset="0"/>
              </a:rPr>
              <a:t>Ingenico</a:t>
            </a:r>
            <a:endParaRPr kumimoji="0" lang="en-US" sz="3900" b="0" i="0" u="none" strike="noStrike" kern="0" cap="none" spc="20" normalizeH="0" baseline="0" noProof="0" dirty="0">
              <a:ln>
                <a:noFill/>
              </a:ln>
              <a:solidFill>
                <a:srgbClr val="002050"/>
              </a:solidFill>
              <a:effectLst/>
              <a:uLnTx/>
              <a:uFillTx/>
              <a:cs typeface="Segoe UI" panose="020B0502040204020203" pitchFamily="34" charset="0"/>
            </a:endParaRPr>
          </a:p>
        </p:txBody>
      </p:sp>
      <p:pic>
        <p:nvPicPr>
          <p:cNvPr id="5122" name="Picture 2" descr="http://brekel.com/wp-content/uploads/2015/04/MVP_Logo_Horizontal_Preferred_Cyan300_RGB_300pp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52" y="5329030"/>
            <a:ext cx="1909244" cy="7703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tolcdn-itonlinelearning.netdna-ssl.com/wp-content/uploads/2016/09/MCP-Certified-ITonlinelearn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572" y="5329030"/>
            <a:ext cx="1667634" cy="7511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939482" y="5294931"/>
            <a:ext cx="2628063" cy="785253"/>
          </a:xfrm>
          <a:prstGeom prst="rect">
            <a:avLst/>
          </a:prstGeom>
        </p:spPr>
      </p:pic>
    </p:spTree>
    <p:extLst>
      <p:ext uri="{BB962C8B-B14F-4D97-AF65-F5344CB8AC3E}">
        <p14:creationId xmlns:p14="http://schemas.microsoft.com/office/powerpoint/2010/main" val="11644605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6216365"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fr-BE"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Introduction</a:t>
            </a:r>
          </a:p>
        </p:txBody>
      </p:sp>
      <p:grpSp>
        <p:nvGrpSpPr>
          <p:cNvPr id="7" name="Group 6"/>
          <p:cNvGrpSpPr/>
          <p:nvPr/>
        </p:nvGrpSpPr>
        <p:grpSpPr>
          <a:xfrm>
            <a:off x="413457" y="2496403"/>
            <a:ext cx="2194560" cy="2458401"/>
            <a:chOff x="1846069" y="2496403"/>
            <a:chExt cx="2194560" cy="2458401"/>
          </a:xfrm>
        </p:grpSpPr>
        <p:sp>
          <p:nvSpPr>
            <p:cNvPr id="3" name="Oval 2"/>
            <p:cNvSpPr/>
            <p:nvPr/>
          </p:nvSpPr>
          <p:spPr bwMode="auto">
            <a:xfrm>
              <a:off x="2107654"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engage"/>
            <p:cNvSpPr/>
            <p:nvPr/>
          </p:nvSpPr>
          <p:spPr bwMode="auto">
            <a:xfrm>
              <a:off x="184606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err="1">
                  <a:ln>
                    <a:noFill/>
                  </a:ln>
                  <a:gradFill>
                    <a:gsLst>
                      <a:gs pos="51327">
                        <a:srgbClr val="323232"/>
                      </a:gs>
                      <a:gs pos="100000">
                        <a:srgbClr val="323232"/>
                      </a:gs>
                    </a:gsLst>
                    <a:lin ang="5400000" scaled="1"/>
                  </a:gradFill>
                  <a:effectLst/>
                  <a:uLnTx/>
                  <a:uFillTx/>
                  <a:cs typeface="Segoe UI" panose="020B0502040204020203" pitchFamily="34" charset="0"/>
                </a:rPr>
                <a:t>C’est</a:t>
              </a: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 quoi? </a:t>
              </a:r>
            </a:p>
          </p:txBody>
        </p:sp>
      </p:grpSp>
      <p:grpSp>
        <p:nvGrpSpPr>
          <p:cNvPr id="6" name="Group 5"/>
          <p:cNvGrpSpPr/>
          <p:nvPr/>
        </p:nvGrpSpPr>
        <p:grpSpPr>
          <a:xfrm>
            <a:off x="2791666" y="2496403"/>
            <a:ext cx="2194560" cy="2458401"/>
            <a:chOff x="4028157" y="2496403"/>
            <a:chExt cx="2194560" cy="2458401"/>
          </a:xfrm>
        </p:grpSpPr>
        <p:sp>
          <p:nvSpPr>
            <p:cNvPr id="44" name="Oval 43"/>
            <p:cNvSpPr/>
            <p:nvPr/>
          </p:nvSpPr>
          <p:spPr bwMode="auto">
            <a:xfrm>
              <a:off x="429667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empower"/>
            <p:cNvSpPr/>
            <p:nvPr/>
          </p:nvSpPr>
          <p:spPr bwMode="auto">
            <a:xfrm>
              <a:off x="4028157"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MVC</a:t>
              </a:r>
            </a:p>
          </p:txBody>
        </p:sp>
      </p:grpSp>
      <p:grpSp>
        <p:nvGrpSpPr>
          <p:cNvPr id="5" name="Group 4"/>
          <p:cNvGrpSpPr/>
          <p:nvPr/>
        </p:nvGrpSpPr>
        <p:grpSpPr>
          <a:xfrm>
            <a:off x="5169875" y="2496403"/>
            <a:ext cx="2194560" cy="2458401"/>
            <a:chOff x="6210245" y="2496403"/>
            <a:chExt cx="2194560" cy="2458401"/>
          </a:xfrm>
        </p:grpSpPr>
        <p:sp>
          <p:nvSpPr>
            <p:cNvPr id="45" name="Oval 44"/>
            <p:cNvSpPr/>
            <p:nvPr/>
          </p:nvSpPr>
          <p:spPr bwMode="auto">
            <a:xfrm>
              <a:off x="6485690"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optimize"/>
            <p:cNvSpPr/>
            <p:nvPr/>
          </p:nvSpPr>
          <p:spPr bwMode="auto">
            <a:xfrm>
              <a:off x="6210245"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ASP.NET</a:t>
              </a:r>
            </a:p>
          </p:txBody>
        </p:sp>
      </p:grpSp>
      <p:grpSp>
        <p:nvGrpSpPr>
          <p:cNvPr id="4" name="Group 3"/>
          <p:cNvGrpSpPr/>
          <p:nvPr/>
        </p:nvGrpSpPr>
        <p:grpSpPr>
          <a:xfrm>
            <a:off x="7548084" y="2496403"/>
            <a:ext cx="2194560" cy="2458401"/>
            <a:chOff x="8392333" y="2496403"/>
            <a:chExt cx="2194560" cy="2458401"/>
          </a:xfrm>
        </p:grpSpPr>
        <p:sp>
          <p:nvSpPr>
            <p:cNvPr id="46" name="Oval 45"/>
            <p:cNvSpPr/>
            <p:nvPr/>
          </p:nvSpPr>
          <p:spPr bwMode="auto">
            <a:xfrm>
              <a:off x="865808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transform"/>
            <p:cNvSpPr/>
            <p:nvPr/>
          </p:nvSpPr>
          <p:spPr bwMode="auto">
            <a:xfrm>
              <a:off x="8392333"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Let’s code!</a:t>
              </a:r>
            </a:p>
          </p:txBody>
        </p:sp>
      </p:grpSp>
      <p:grpSp>
        <p:nvGrpSpPr>
          <p:cNvPr id="2" name="Group 1"/>
          <p:cNvGrpSpPr/>
          <p:nvPr/>
        </p:nvGrpSpPr>
        <p:grpSpPr>
          <a:xfrm>
            <a:off x="9926295" y="2496403"/>
            <a:ext cx="2194560" cy="2458401"/>
            <a:chOff x="10474929" y="2496403"/>
            <a:chExt cx="2194560" cy="2458401"/>
          </a:xfrm>
        </p:grpSpPr>
        <p:sp>
          <p:nvSpPr>
            <p:cNvPr id="48" name="Oval 47"/>
            <p:cNvSpPr/>
            <p:nvPr/>
          </p:nvSpPr>
          <p:spPr bwMode="auto">
            <a:xfrm>
              <a:off x="10740678"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transform"/>
            <p:cNvSpPr/>
            <p:nvPr/>
          </p:nvSpPr>
          <p:spPr bwMode="auto">
            <a:xfrm>
              <a:off x="1047492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Liens</a:t>
              </a:r>
            </a:p>
          </p:txBody>
        </p:sp>
      </p:grpSp>
    </p:spTree>
    <p:extLst>
      <p:ext uri="{BB962C8B-B14F-4D97-AF65-F5344CB8AC3E}">
        <p14:creationId xmlns:p14="http://schemas.microsoft.com/office/powerpoint/2010/main" val="6727040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7422938" cy="917575"/>
          </a:xfrm>
        </p:spPr>
        <p:txBody>
          <a:bodyPr/>
          <a:lstStyle/>
          <a:p>
            <a:r>
              <a:rPr lang="en-US" dirty="0">
                <a:solidFill>
                  <a:schemeClr val="bg1"/>
                </a:solidFill>
              </a:rPr>
              <a:t>Model View Controller</a:t>
            </a:r>
          </a:p>
        </p:txBody>
      </p:sp>
      <p:sp>
        <p:nvSpPr>
          <p:cNvPr id="71" name="TextBox 70"/>
          <p:cNvSpPr txBox="1"/>
          <p:nvPr/>
        </p:nvSpPr>
        <p:spPr>
          <a:xfrm>
            <a:off x="1158875" y="2375810"/>
            <a:ext cx="7725328" cy="2128468"/>
          </a:xfrm>
          <a:prstGeom prst="rect">
            <a:avLst/>
          </a:prstGeom>
          <a:noFill/>
        </p:spPr>
        <p:txBody>
          <a:bodyPr wrap="square" lIns="182880" tIns="146304" rIns="182880" bIns="146304" rtlCol="0">
            <a:spAutoFit/>
          </a:bodyPr>
          <a:lstStyle/>
          <a:p>
            <a:pPr lvl="0" defTabSz="932563">
              <a:lnSpc>
                <a:spcPts val="5000"/>
              </a:lnSpc>
              <a:defRPr/>
            </a:pPr>
            <a:r>
              <a:rPr lang="fr-BE" sz="2400" kern="0" dirty="0">
                <a:solidFill>
                  <a:schemeClr val="bg1"/>
                </a:solidFill>
                <a:cs typeface="Segoe UI Semilight" panose="020B0402040204020203" pitchFamily="34" charset="0"/>
              </a:rPr>
              <a:t>Pattern d’architecture logiciel sépare le modèle, l’interface utilisateur et la logique d’une application dans trois composants distincts.</a:t>
            </a:r>
            <a:endParaRPr kumimoji="0" lang="fr-BE" sz="2400" b="0" i="0" u="none" strike="noStrike" kern="0" cap="none" spc="0" normalizeH="0" baseline="0" dirty="0">
              <a:ln>
                <a:noFill/>
              </a:ln>
              <a:solidFill>
                <a:schemeClr val="bg1"/>
              </a:solidFill>
              <a:effectLst/>
              <a:uLnTx/>
              <a:uFillTx/>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124806" y="62588"/>
              <a:ext cx="1991571"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Dynamics 365</a:t>
              </a:r>
            </a:p>
          </p:txBody>
        </p:sp>
      </p:grpSp>
      <p:cxnSp>
        <p:nvCxnSpPr>
          <p:cNvPr id="79" name="Straight Connector 78"/>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75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250"/>
                                        <p:tgtEl>
                                          <p:spTgt spid="79"/>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329" y="-2"/>
            <a:ext cx="12439804" cy="6994525"/>
          </a:xfrm>
          <a:prstGeom prst="rect">
            <a:avLst/>
          </a:prstGeom>
        </p:spPr>
      </p:pic>
      <p:sp>
        <p:nvSpPr>
          <p:cNvPr id="11" name="Rectangle 10"/>
          <p:cNvSpPr/>
          <p:nvPr/>
        </p:nvSpPr>
        <p:spPr>
          <a:xfrm>
            <a:off x="635" y="0"/>
            <a:ext cx="12435840" cy="6999415"/>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0" y="4062891"/>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42961" y="4442689"/>
            <a:ext cx="4142586" cy="1557349"/>
          </a:xfrm>
          <a:prstGeom prst="rect">
            <a:avLst/>
          </a:prstGeom>
          <a:noFill/>
        </p:spPr>
        <p:txBody>
          <a:bodyPr wrap="square" lIns="182880" tIns="146304" rIns="182880" bIns="146304" rtlCol="0">
            <a:spAutoFit/>
          </a:bodyPr>
          <a:lstStyle/>
          <a:p>
            <a:pPr marL="112713" lvl="0" indent="-112713" algn="just" defTabSz="914400">
              <a:spcAft>
                <a:spcPts val="600"/>
              </a:spcAft>
              <a:defRPr/>
            </a:pPr>
            <a:r>
              <a:rPr lang="fr-BE" kern="0" dirty="0">
                <a:latin typeface="Segoe UI" panose="020B0502040204020203" pitchFamily="34" charset="0"/>
                <a:cs typeface="Segoe UI" panose="020B0502040204020203" pitchFamily="34" charset="0"/>
              </a:rPr>
              <a:t>Représentation du domaine de données.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Business </a:t>
            </a:r>
            <a:r>
              <a:rPr lang="fr-BE" kern="0" dirty="0" err="1">
                <a:latin typeface="Segoe UI" panose="020B0502040204020203" pitchFamily="34" charset="0"/>
                <a:cs typeface="Segoe UI" panose="020B0502040204020203" pitchFamily="34" charset="0"/>
              </a:rPr>
              <a:t>logic</a:t>
            </a:r>
            <a:endParaRPr lang="fr-BE" kern="0" dirty="0">
              <a:latin typeface="Segoe UI" panose="020B0502040204020203" pitchFamily="34" charset="0"/>
              <a:cs typeface="Segoe UI" panose="020B0502040204020203" pitchFamily="34" charset="0"/>
            </a:endParaRP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Mécanisme de persistance</a:t>
            </a:r>
          </a:p>
        </p:txBody>
      </p:sp>
      <p:pic>
        <p:nvPicPr>
          <p:cNvPr id="2" name="Picture 1"/>
          <p:cNvPicPr>
            <a:picLocks noChangeAspect="1"/>
          </p:cNvPicPr>
          <p:nvPr/>
        </p:nvPicPr>
        <p:blipFill>
          <a:blip r:embed="rId4"/>
          <a:stretch>
            <a:fillRect/>
          </a:stretch>
        </p:blipFill>
        <p:spPr>
          <a:xfrm>
            <a:off x="112136" y="-10815"/>
            <a:ext cx="13238423" cy="4055262"/>
          </a:xfrm>
          <a:prstGeom prst="rect">
            <a:avLst/>
          </a:prstGeom>
        </p:spPr>
      </p:pic>
      <p:sp>
        <p:nvSpPr>
          <p:cNvPr id="12" name="TextBox 11"/>
          <p:cNvSpPr txBox="1"/>
          <p:nvPr/>
        </p:nvSpPr>
        <p:spPr>
          <a:xfrm>
            <a:off x="4585547" y="4442689"/>
            <a:ext cx="3982720" cy="926407"/>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Interface utilisateur</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Eléments d’interaction</a:t>
            </a:r>
          </a:p>
        </p:txBody>
      </p:sp>
      <p:sp>
        <p:nvSpPr>
          <p:cNvPr id="13" name="TextBox 12"/>
          <p:cNvSpPr txBox="1"/>
          <p:nvPr/>
        </p:nvSpPr>
        <p:spPr>
          <a:xfrm>
            <a:off x="8568267" y="4442689"/>
            <a:ext cx="3637280" cy="2388346"/>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Intermédiaire entre le modèle et les vues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Ils mappent les actions utilisateur avec les actions modèle</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 choisit les vues et fournit les données à celles-ci.</a:t>
            </a:r>
            <a:endParaRPr kumimoji="0" lang="fr-BE" u="none" strike="noStrike" kern="0" cap="none" spc="0" normalizeH="0" baseline="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93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662280" y="705061"/>
          <a:ext cx="6602330" cy="4644180"/>
        </p:xfrm>
        <a:graphic>
          <a:graphicData uri="http://schemas.openxmlformats.org/presentationml/2006/ole">
            <mc:AlternateContent xmlns:mc="http://schemas.openxmlformats.org/markup-compatibility/2006">
              <mc:Choice xmlns:v="urn:schemas-microsoft-com:vml" Requires="v">
                <p:oleObj spid="_x0000_s4151" name="Image" r:id="rId4" imgW="21168000" imgH="14882400" progId="Photoshop.Image.17">
                  <p:embed/>
                </p:oleObj>
              </mc:Choice>
              <mc:Fallback>
                <p:oleObj name="Image" r:id="rId4" imgW="21168000" imgH="14882400" progId="Photoshop.Image.17">
                  <p:embed/>
                  <p:pic>
                    <p:nvPicPr>
                      <p:cNvPr id="8" name="Object 7"/>
                      <p:cNvPicPr/>
                      <p:nvPr/>
                    </p:nvPicPr>
                    <p:blipFill>
                      <a:blip r:embed="rId5"/>
                      <a:stretch>
                        <a:fillRect/>
                      </a:stretch>
                    </p:blipFill>
                    <p:spPr>
                      <a:xfrm>
                        <a:off x="662280" y="705061"/>
                        <a:ext cx="6602330" cy="4644180"/>
                      </a:xfrm>
                      <a:prstGeom prst="rect">
                        <a:avLst/>
                      </a:prstGeom>
                    </p:spPr>
                  </p:pic>
                </p:oleObj>
              </mc:Fallback>
            </mc:AlternateContent>
          </a:graphicData>
        </a:graphic>
      </p:graphicFrame>
      <p:sp>
        <p:nvSpPr>
          <p:cNvPr id="2" name="Title 1"/>
          <p:cNvSpPr>
            <a:spLocks noGrp="1"/>
          </p:cNvSpPr>
          <p:nvPr>
            <p:ph type="title"/>
          </p:nvPr>
        </p:nvSpPr>
        <p:spPr>
          <a:xfrm>
            <a:off x="8179227" y="2291174"/>
            <a:ext cx="4134693" cy="4190905"/>
          </a:xfrm>
        </p:spPr>
        <p:txBody>
          <a:bodyPr/>
          <a:lstStyle/>
          <a:p>
            <a:r>
              <a:rPr lang="en-US" sz="3200" spc="0" dirty="0">
                <a:solidFill>
                  <a:schemeClr val="bg1"/>
                </a:solidFill>
                <a:latin typeface="Segoe UI Semilight" panose="020B0402040204020203" pitchFamily="34" charset="0"/>
                <a:cs typeface="Segoe UI Semilight" panose="020B0402040204020203" pitchFamily="34" charset="0"/>
              </a:rPr>
              <a:t>Elle r</a:t>
            </a:r>
            <a:r>
              <a:rPr lang="fr-FR" sz="3200" spc="0" dirty="0" err="1">
                <a:solidFill>
                  <a:schemeClr val="bg1"/>
                </a:solidFill>
                <a:latin typeface="Segoe UI Semilight" panose="020B0402040204020203" pitchFamily="34" charset="0"/>
                <a:cs typeface="Segoe UI Semilight" panose="020B0402040204020203" pitchFamily="34" charset="0"/>
              </a:rPr>
              <a:t>eprésente</a:t>
            </a:r>
            <a:r>
              <a:rPr lang="fr-FR" sz="3200" spc="0" dirty="0">
                <a:solidFill>
                  <a:schemeClr val="bg1"/>
                </a:solidFill>
                <a:latin typeface="Segoe UI Semilight" panose="020B0402040204020203" pitchFamily="34" charset="0"/>
                <a:cs typeface="Segoe UI Semilight" panose="020B0402040204020203" pitchFamily="34" charset="0"/>
              </a:rPr>
              <a:t> le modèle dans un format approprié pour interagir et accéder aux données.</a:t>
            </a:r>
            <a:br>
              <a:rPr lang="fr-FR" sz="3200" spc="0" dirty="0">
                <a:solidFill>
                  <a:schemeClr val="bg1"/>
                </a:solidFill>
                <a:latin typeface="Segoe UI Semilight" panose="020B0402040204020203" pitchFamily="34" charset="0"/>
                <a:cs typeface="Segoe UI Semilight" panose="020B0402040204020203" pitchFamily="34" charset="0"/>
              </a:rPr>
            </a:br>
            <a:r>
              <a:rPr lang="fr-FR" sz="3200" spc="0" dirty="0">
                <a:solidFill>
                  <a:schemeClr val="bg1"/>
                </a:solidFill>
                <a:latin typeface="Segoe UI Semilight" panose="020B0402040204020203" pitchFamily="34" charset="0"/>
                <a:cs typeface="Segoe UI Semilight" panose="020B0402040204020203" pitchFamily="34" charset="0"/>
              </a:rPr>
              <a:t>Généralement appelée «Interface utilisateur» (GUI Java, HTML, XML).</a:t>
            </a:r>
            <a:endParaRPr lang="en-US" sz="3200" spc="0" dirty="0">
              <a:solidFill>
                <a:schemeClr val="bg1"/>
              </a:solidFill>
              <a:latin typeface="Segoe UI Semilight" panose="020B0402040204020203" pitchFamily="34" charset="0"/>
              <a:cs typeface="Segoe UI Semilight" panose="020B0402040204020203" pitchFamily="34" charset="0"/>
            </a:endParaRPr>
          </a:p>
        </p:txBody>
      </p:sp>
      <p:grpSp>
        <p:nvGrpSpPr>
          <p:cNvPr id="16" name="Group 15"/>
          <p:cNvGrpSpPr/>
          <p:nvPr/>
        </p:nvGrpSpPr>
        <p:grpSpPr>
          <a:xfrm>
            <a:off x="5509260" y="2441337"/>
            <a:ext cx="2491740" cy="4584758"/>
            <a:chOff x="5480859" y="2389080"/>
            <a:chExt cx="2520141" cy="4637015"/>
          </a:xfrm>
        </p:grpSpPr>
        <p:grpSp>
          <p:nvGrpSpPr>
            <p:cNvPr id="12" name="Group 11"/>
            <p:cNvGrpSpPr/>
            <p:nvPr/>
          </p:nvGrpSpPr>
          <p:grpSpPr>
            <a:xfrm>
              <a:off x="5480859" y="2389080"/>
              <a:ext cx="2520141" cy="4637015"/>
              <a:chOff x="7781327" y="2042027"/>
              <a:chExt cx="3481096" cy="6405155"/>
            </a:xfrm>
          </p:grpSpPr>
          <p:pic>
            <p:nvPicPr>
              <p:cNvPr id="13" name="Picture 12"/>
              <p:cNvPicPr>
                <a:picLocks noChangeAspect="1"/>
              </p:cNvPicPr>
              <p:nvPr/>
            </p:nvPicPr>
            <p:blipFill>
              <a:blip r:embed="rId6"/>
              <a:stretch>
                <a:fillRect/>
              </a:stretch>
            </p:blipFill>
            <p:spPr>
              <a:xfrm>
                <a:off x="7962036" y="2769404"/>
                <a:ext cx="3123835" cy="5539772"/>
              </a:xfrm>
              <a:prstGeom prst="rect">
                <a:avLst/>
              </a:prstGeom>
            </p:spPr>
          </p:pic>
          <p:pic>
            <p:nvPicPr>
              <p:cNvPr id="14" name="Picture 13"/>
              <p:cNvPicPr>
                <a:picLocks noChangeAspect="1"/>
              </p:cNvPicPr>
              <p:nvPr/>
            </p:nvPicPr>
            <p:blipFill rotWithShape="1">
              <a:blip r:embed="rId7"/>
              <a:srcRect b="8426"/>
              <a:stretch/>
            </p:blipFill>
            <p:spPr>
              <a:xfrm>
                <a:off x="7781327" y="2042027"/>
                <a:ext cx="3481096" cy="6405155"/>
              </a:xfrm>
              <a:prstGeom prst="rect">
                <a:avLst/>
              </a:prstGeom>
              <a:effectLst>
                <a:outerShdw blurRad="584200" algn="ctr" rotWithShape="0">
                  <a:prstClr val="black">
                    <a:alpha val="40000"/>
                  </a:prstClr>
                </a:outerShdw>
              </a:effectLst>
            </p:spPr>
          </p:pic>
        </p:grpSp>
        <p:pic>
          <p:nvPicPr>
            <p:cNvPr id="15" name="Picture 14"/>
            <p:cNvPicPr>
              <a:picLocks noChangeAspect="1"/>
            </p:cNvPicPr>
            <p:nvPr/>
          </p:nvPicPr>
          <p:blipFill>
            <a:blip r:embed="rId8"/>
            <a:stretch>
              <a:fillRect/>
            </a:stretch>
          </p:blipFill>
          <p:spPr>
            <a:xfrm>
              <a:off x="5611683" y="2915665"/>
              <a:ext cx="2261502" cy="4014166"/>
            </a:xfrm>
            <a:prstGeom prst="rect">
              <a:avLst/>
            </a:prstGeom>
            <a:effectLst/>
          </p:spPr>
        </p:pic>
      </p:grpSp>
      <p:sp>
        <p:nvSpPr>
          <p:cNvPr id="9" name="TextBox 8"/>
          <p:cNvSpPr txBox="1"/>
          <p:nvPr/>
        </p:nvSpPr>
        <p:spPr>
          <a:xfrm>
            <a:off x="8179227" y="705061"/>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bg1"/>
                </a:solidFill>
                <a:effectLst/>
                <a:uLnTx/>
                <a:uFillTx/>
                <a:latin typeface="Segoe UI Semilight" panose="020B0402040204020203" pitchFamily="34" charset="0"/>
                <a:cs typeface="Segoe UI Semilight" panose="020B0402040204020203" pitchFamily="34" charset="0"/>
              </a:rPr>
              <a:t>La vue</a:t>
            </a:r>
          </a:p>
        </p:txBody>
      </p:sp>
    </p:spTree>
    <p:extLst>
      <p:ext uri="{BB962C8B-B14F-4D97-AF65-F5344CB8AC3E}">
        <p14:creationId xmlns:p14="http://schemas.microsoft.com/office/powerpoint/2010/main" val="156998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01600" y="0"/>
            <a:ext cx="6676166" cy="6994525"/>
          </a:xfrm>
          <a:prstGeom prst="rect">
            <a:avLst/>
          </a:prstGeom>
          <a:solidFill>
            <a:srgbClr val="0D0D0D"/>
          </a:solidFill>
          <a:ln>
            <a:solidFill>
              <a:schemeClr val="tx1"/>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6574566" y="0"/>
            <a:ext cx="5861909"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Customer text"/>
          <p:cNvSpPr/>
          <p:nvPr/>
        </p:nvSpPr>
        <p:spPr>
          <a:xfrm>
            <a:off x="7422827" y="2743006"/>
            <a:ext cx="4444053" cy="2585323"/>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Il s'agit de la représentation des informations avec lesquelles le système fonctionne. </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La logique garantit l'intégrité des données.</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67" name="TextBox 66"/>
          <p:cNvSpPr txBox="1"/>
          <p:nvPr/>
        </p:nvSpPr>
        <p:spPr>
          <a:xfrm>
            <a:off x="7194270" y="1322259"/>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Le modèle</a:t>
            </a:r>
          </a:p>
        </p:txBody>
      </p:sp>
      <p:pic>
        <p:nvPicPr>
          <p:cNvPr id="2" name="Picture 1"/>
          <p:cNvPicPr>
            <a:picLocks noChangeAspect="1"/>
          </p:cNvPicPr>
          <p:nvPr/>
        </p:nvPicPr>
        <p:blipFill>
          <a:blip r:embed="rId3"/>
          <a:stretch>
            <a:fillRect/>
          </a:stretch>
        </p:blipFill>
        <p:spPr>
          <a:xfrm>
            <a:off x="508594" y="147540"/>
            <a:ext cx="5673119" cy="6699443"/>
          </a:xfrm>
          <a:prstGeom prst="rect">
            <a:avLst/>
          </a:prstGeom>
        </p:spPr>
      </p:pic>
    </p:spTree>
    <p:extLst>
      <p:ext uri="{BB962C8B-B14F-4D97-AF65-F5344CB8AC3E}">
        <p14:creationId xmlns:p14="http://schemas.microsoft.com/office/powerpoint/2010/main" val="39703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0.xml><?xml version="1.0" encoding="utf-8"?>
<a:theme xmlns:a="http://schemas.openxmlformats.org/drawingml/2006/main" name="6-30537_Envision 2016 Concurrent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Concurrent_16x9_Template" id="{0B9AF7CE-F57B-405B-816C-FADA8F077881}" vid="{5CE6CB68-F14D-4290-AEC1-1F329D9919D4}"/>
    </a:ext>
  </a:extLst>
</a:theme>
</file>

<file path=ppt/theme/theme11.xml><?xml version="1.0" encoding="utf-8"?>
<a:theme xmlns:a="http://schemas.openxmlformats.org/drawingml/2006/main" name="1_MGXFY17 GS Template Light">
  <a:themeElements>
    <a:clrScheme name="Dynamics 365">
      <a:dk1>
        <a:srgbClr val="002050"/>
      </a:dk1>
      <a:lt1>
        <a:srgbClr val="FFFFFF"/>
      </a:lt1>
      <a:dk2>
        <a:srgbClr val="394453"/>
      </a:dk2>
      <a:lt2>
        <a:srgbClr val="0078D7"/>
      </a:lt2>
      <a:accent1>
        <a:srgbClr val="00B7C3"/>
      </a:accent1>
      <a:accent2>
        <a:srgbClr val="505C6D"/>
      </a:accent2>
      <a:accent3>
        <a:srgbClr val="002050"/>
      </a:accent3>
      <a:accent4>
        <a:srgbClr val="0078D7"/>
      </a:accent4>
      <a:accent5>
        <a:srgbClr val="00B7C3"/>
      </a:accent5>
      <a:accent6>
        <a:srgbClr val="00B7C3"/>
      </a:accent6>
      <a:hlink>
        <a:srgbClr val="505C6D"/>
      </a:hlink>
      <a:folHlink>
        <a:srgbClr val="505C6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2.xml><?xml version="1.0" encoding="utf-8"?>
<a:theme xmlns:a="http://schemas.openxmlformats.org/drawingml/2006/main" name="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3.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4.xml><?xml version="1.0" encoding="utf-8"?>
<a:theme xmlns:a="http://schemas.openxmlformats.org/drawingml/2006/main" name="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Custom 18">
      <a:dk1>
        <a:srgbClr val="505050"/>
      </a:dk1>
      <a:lt1>
        <a:srgbClr val="FFFFFF"/>
      </a:lt1>
      <a:dk2>
        <a:srgbClr val="002050"/>
      </a:dk2>
      <a:lt2>
        <a:srgbClr val="9BD2FF"/>
      </a:lt2>
      <a:accent1>
        <a:srgbClr val="1C305E"/>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C326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4.xml><?xml version="1.0" encoding="utf-8"?>
<a:theme xmlns:a="http://schemas.openxmlformats.org/drawingml/2006/main" name="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8.xml><?xml version="1.0" encoding="utf-8"?>
<a:theme xmlns:a="http://schemas.openxmlformats.org/drawingml/2006/main" name="Internal Group_White with Purple accent_16x9_2013-06">
  <a:themeElements>
    <a:clrScheme name="Custom 9">
      <a:dk1>
        <a:srgbClr val="505050"/>
      </a:dk1>
      <a:lt1>
        <a:srgbClr val="FFFFFF"/>
      </a:lt1>
      <a:dk2>
        <a:srgbClr val="68217A"/>
      </a:dk2>
      <a:lt2>
        <a:srgbClr val="D2D2D2"/>
      </a:lt2>
      <a:accent1>
        <a:srgbClr val="0072C6"/>
      </a:accent1>
      <a:accent2>
        <a:srgbClr val="68217A"/>
      </a:accent2>
      <a:accent3>
        <a:srgbClr val="B4009E"/>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Purple_accents_2013" id="{1530FA88-D493-4670-A172-E5B31B896120}" vid="{4C2E42AC-B7F1-46F6-A303-236E2E853813}"/>
    </a:ext>
  </a:extLst>
</a:theme>
</file>

<file path=ppt/theme/theme9.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D188575B9ED147B4C4D61BFD951FDC" ma:contentTypeVersion="4" ma:contentTypeDescription="Create a new document." ma:contentTypeScope="" ma:versionID="e433edc28e0da8b00ad26056a828a333">
  <xsd:schema xmlns:xsd="http://www.w3.org/2001/XMLSchema" xmlns:xs="http://www.w3.org/2001/XMLSchema" xmlns:p="http://schemas.microsoft.com/office/2006/metadata/properties" xmlns:ns2="b92fdc2a-1594-4510-aa86-45464713a14f" targetNamespace="http://schemas.microsoft.com/office/2006/metadata/properties" ma:root="true" ma:fieldsID="0c1ff0abd757ad54eb605b8946c8e284" ns2:_="">
    <xsd:import namespace="b92fdc2a-1594-4510-aa86-45464713a14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b92fdc2a-1594-4510-aa86-45464713a14f"/>
    <ds:schemaRef ds:uri="http://www.w3.org/XML/1998/namespace"/>
    <ds:schemaRef ds:uri="http://purl.org/dc/dcmitype/"/>
  </ds:schemaRefs>
</ds:datastoreItem>
</file>

<file path=customXml/itemProps2.xml><?xml version="1.0" encoding="utf-8"?>
<ds:datastoreItem xmlns:ds="http://schemas.openxmlformats.org/officeDocument/2006/customXml" ds:itemID="{2663D821-1A66-436B-870B-ED9E7AAAA2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2fdc2a-1594-4510-aa86-45464713a1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MGXFY16 KeynoteTemplate</Template>
  <TotalTime>20342</TotalTime>
  <Words>1162</Words>
  <Application>Microsoft Office PowerPoint</Application>
  <PresentationFormat>Custom</PresentationFormat>
  <Paragraphs>285</Paragraphs>
  <Slides>28</Slides>
  <Notes>25</Notes>
  <HiddenSlides>0</HiddenSlides>
  <MMClips>0</MMClips>
  <ScaleCrop>false</ScaleCrop>
  <HeadingPairs>
    <vt:vector size="8" baseType="variant">
      <vt:variant>
        <vt:lpstr>Fonts Used</vt:lpstr>
      </vt:variant>
      <vt:variant>
        <vt:i4>9</vt:i4>
      </vt:variant>
      <vt:variant>
        <vt:lpstr>Theme</vt:lpstr>
      </vt:variant>
      <vt:variant>
        <vt:i4>14</vt:i4>
      </vt:variant>
      <vt:variant>
        <vt:lpstr>Embedded OLE Servers</vt:lpstr>
      </vt:variant>
      <vt:variant>
        <vt:i4>1</vt:i4>
      </vt:variant>
      <vt:variant>
        <vt:lpstr>Slide Titles</vt:lpstr>
      </vt:variant>
      <vt:variant>
        <vt:i4>28</vt:i4>
      </vt:variant>
    </vt:vector>
  </HeadingPairs>
  <TitlesOfParts>
    <vt:vector size="52" baseType="lpstr">
      <vt:lpstr>Arial</vt:lpstr>
      <vt:lpstr>Calibri</vt:lpstr>
      <vt:lpstr>Consolas</vt:lpstr>
      <vt:lpstr>Frutiger LT Std 65 Bold</vt:lpstr>
      <vt:lpstr>Segoe UI</vt:lpstr>
      <vt:lpstr>Segoe UI Light</vt:lpstr>
      <vt:lpstr>Segoe UI Semibold</vt:lpstr>
      <vt:lpstr>Segoe UI Semilight</vt:lpstr>
      <vt:lpstr>Wingdings</vt:lpstr>
      <vt:lpstr>MGXFY17 GS Template Light</vt:lpstr>
      <vt:lpstr>1_WHITE TEMPLATE</vt:lpstr>
      <vt:lpstr>1_5-50002_Ignite_Breakout_Template</vt:lpstr>
      <vt:lpstr>LIGHT COLOR TEMPLATE</vt:lpstr>
      <vt:lpstr>4_WPC 2015 Dark Gray Template</vt:lpstr>
      <vt:lpstr>WHITE TEMPLATE</vt:lpstr>
      <vt:lpstr>5-50002_Ignite_Breakout_Template</vt:lpstr>
      <vt:lpstr>Internal Group_White with Purple accent_16x9_2013-06</vt:lpstr>
      <vt:lpstr>USETHIS_1_6-50001_WPC 2016 Keynote Template</vt:lpstr>
      <vt:lpstr>6-30537_Envision 2016 Concurrent Template</vt:lpstr>
      <vt:lpstr>1_MGXFY17 GS Template Light</vt:lpstr>
      <vt:lpstr>6-50001_WPC 2016 Keynote Template</vt:lpstr>
      <vt:lpstr>MGXFY16 Dark Gray Template</vt:lpstr>
      <vt:lpstr>1_6-50001_WPC 2016 Keynote Template</vt:lpstr>
      <vt:lpstr>Image</vt:lpstr>
      <vt:lpstr>PowerPoint Presentation</vt:lpstr>
      <vt:lpstr>Merci Denis</vt:lpstr>
      <vt:lpstr>Une pause ?</vt:lpstr>
      <vt:lpstr>PowerPoint Presentation</vt:lpstr>
      <vt:lpstr>PowerPoint Presentation</vt:lpstr>
      <vt:lpstr>Model View Controller</vt:lpstr>
      <vt:lpstr>PowerPoint Presentation</vt:lpstr>
      <vt:lpstr>Elle représente le modèle dans un format approprié pour interagir et accéder aux données. Généralement appelée «Interface utilisateur» (GUI Java, HTML,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ASP.NET MVC</vt:lpstr>
      <vt:lpstr>Cas pratique</vt:lpstr>
      <vt:lpstr>PowerPoint Presentation</vt:lpstr>
      <vt:lpstr>PowerPoint Presentation</vt:lpstr>
      <vt:lpstr>PowerPoint Presentation</vt:lpstr>
      <vt:lpstr>PowerPoint Presentation</vt:lpstr>
      <vt:lpstr>PowerPoint Presentation</vt:lpstr>
      <vt:lpstr>Let’s code!</vt:lpstr>
      <vt:lpstr>PowerPoint Presentation</vt:lpstr>
      <vt:lpstr>Do it yourself</vt:lpstr>
      <vt:lpstr>Merci</vt:lpstr>
    </vt:vector>
  </TitlesOfParts>
  <Manager>&lt;Comms Manager&gt;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Satya Nadella MGX FY17 Keynote</dc:title>
  <dc:subject>&lt;Speech title here&gt;</dc:subject>
  <dc:creator>Zach LaMance</dc:creator>
  <cp:keywords/>
  <dc:description>Template: Mel Campbell_x000d_
Formatting: _x000d_
Audience Type: Partners</dc:description>
  <cp:lastModifiedBy>Adrien Clerbois</cp:lastModifiedBy>
  <cp:revision>1109</cp:revision>
  <cp:lastPrinted>2016-07-19T00:50:55Z</cp:lastPrinted>
  <dcterms:created xsi:type="dcterms:W3CDTF">2015-07-10T20:10:02Z</dcterms:created>
  <dcterms:modified xsi:type="dcterms:W3CDTF">2016-12-09T08:59:38Z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0x0101003FD188575B9ED147B4C4D61BFD951FDC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403;#Amway Center|36bde733-0d35-41f0-82d6-0cd5f7e9ebfd</vt:lpwstr>
  </property>
  <property fmtid="{D5CDD505-2E9C-101B-9397-08002B2CF9AE}" pid="7" name="Track">
    <vt:lpwstr/>
  </property>
  <property fmtid="{D5CDD505-2E9C-101B-9397-08002B2CF9AE}" pid="8" name="Event Location">
    <vt:lpwstr>85;#Orlando|8cc4ed56-1866-4501-a22c-89aafde6f59b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151;#Microsoft Global Exchange|e37ff2c1-1814-43ec-a0fd-bfa4359198c2</vt:lpwstr>
  </property>
  <property fmtid="{D5CDD505-2E9C-101B-9397-08002B2CF9AE}" pid="14" name="Track_2">
    <vt:lpwstr/>
  </property>
</Properties>
</file>